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380" r:id="rId3"/>
    <p:sldId id="361" r:id="rId4"/>
    <p:sldId id="355" r:id="rId5"/>
    <p:sldId id="356" r:id="rId6"/>
    <p:sldId id="357" r:id="rId7"/>
    <p:sldId id="373" r:id="rId8"/>
    <p:sldId id="363" r:id="rId9"/>
    <p:sldId id="362" r:id="rId10"/>
    <p:sldId id="364" r:id="rId11"/>
    <p:sldId id="385" r:id="rId12"/>
    <p:sldId id="386" r:id="rId13"/>
    <p:sldId id="365" r:id="rId14"/>
    <p:sldId id="368" r:id="rId15"/>
    <p:sldId id="367" r:id="rId16"/>
    <p:sldId id="366" r:id="rId17"/>
    <p:sldId id="375" r:id="rId18"/>
    <p:sldId id="369" r:id="rId19"/>
    <p:sldId id="376" r:id="rId20"/>
    <p:sldId id="370" r:id="rId21"/>
    <p:sldId id="371" r:id="rId22"/>
    <p:sldId id="372" r:id="rId23"/>
    <p:sldId id="374" r:id="rId24"/>
    <p:sldId id="377" r:id="rId25"/>
    <p:sldId id="378" r:id="rId26"/>
    <p:sldId id="379" r:id="rId27"/>
    <p:sldId id="383" r:id="rId28"/>
    <p:sldId id="381" r:id="rId29"/>
    <p:sldId id="382" r:id="rId30"/>
    <p:sldId id="359" r:id="rId31"/>
    <p:sldId id="354" r:id="rId32"/>
  </p:sldIdLst>
  <p:sldSz cx="9144000" cy="6858000" type="screen4x3"/>
  <p:notesSz cx="6797675" cy="9926638"/>
  <p:embeddedFontLst>
    <p:embeddedFont>
      <p:font typeface="Futura Light" panose="00000400000000000000" pitchFamily="2" charset="0"/>
      <p:regular r:id="rId35"/>
    </p:embeddedFont>
    <p:embeddedFont>
      <p:font typeface="Top Secret" panose="02000800000000000000" pitchFamily="2" charset="0"/>
      <p:bold r:id="rId36"/>
    </p:embeddedFont>
    <p:embeddedFont>
      <p:font typeface="Futura Medium" panose="000004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AFA"/>
    <a:srgbClr val="1E68FC"/>
    <a:srgbClr val="CCE9DB"/>
    <a:srgbClr val="99CDB7"/>
    <a:srgbClr val="66B492"/>
    <a:srgbClr val="339B6E"/>
    <a:srgbClr val="DFD1DE"/>
    <a:srgbClr val="C0A2BD"/>
    <a:srgbClr val="A0749B"/>
    <a:srgbClr val="8145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9262" autoAdjust="0"/>
    <p:restoredTop sz="95915" autoAdjust="0"/>
  </p:normalViewPr>
  <p:slideViewPr>
    <p:cSldViewPr snapToGrid="0" showGuides="1">
      <p:cViewPr varScale="1">
        <p:scale>
          <a:sx n="114" d="100"/>
          <a:sy n="114" d="100"/>
        </p:scale>
        <p:origin x="-2340" y="-90"/>
      </p:cViewPr>
      <p:guideLst>
        <p:guide orient="horz" pos="4144"/>
        <p:guide orient="horz" pos="149"/>
        <p:guide orient="horz" pos="831"/>
        <p:guide orient="horz" pos="465"/>
        <p:guide orient="horz" pos="4021"/>
        <p:guide orient="horz" pos="2095"/>
        <p:guide orient="horz" pos="1787"/>
        <p:guide pos="574"/>
        <p:guide pos="5466"/>
        <p:guide pos="2930"/>
        <p:guide pos="300"/>
        <p:guide pos="31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 varScale="1">
        <p:scale>
          <a:sx n="52" d="100"/>
          <a:sy n="52" d="100"/>
        </p:scale>
        <p:origin x="-2640" y="-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Futura Medium" pitchFamily="2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88C09-A274-4C07-9395-CBE67C0DE912}" type="datetimeFigureOut">
              <a:rPr lang="en-GB" smtClean="0">
                <a:latin typeface="Futura Medium" pitchFamily="2" charset="0"/>
              </a:rPr>
              <a:pPr/>
              <a:t>01/09/2015</a:t>
            </a:fld>
            <a:endParaRPr lang="en-GB" dirty="0">
              <a:latin typeface="Futura Medium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Futura Medium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005D9-1AAC-4E6D-B9B3-BB8CB4FD9D30}" type="slidenum">
              <a:rPr lang="en-GB" smtClean="0">
                <a:latin typeface="Futura Medium" pitchFamily="2" charset="0"/>
              </a:rPr>
              <a:pPr/>
              <a:t>‹#›</a:t>
            </a:fld>
            <a:endParaRPr lang="en-GB" dirty="0">
              <a:latin typeface="Futura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643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utura Medium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utura Medium" pitchFamily="2" charset="0"/>
              </a:defRPr>
            </a:lvl1pPr>
          </a:lstStyle>
          <a:p>
            <a:fld id="{E8910CE4-810D-4C84-B7AD-48C304FEA169}" type="datetimeFigureOut">
              <a:rPr lang="en-GB" smtClean="0"/>
              <a:pPr/>
              <a:t>01/09/2015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utura Medium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utura Medium" pitchFamily="2" charset="0"/>
              </a:defRPr>
            </a:lvl1pPr>
          </a:lstStyle>
          <a:p>
            <a:fld id="{DE799493-6412-4470-9830-D005B358D66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5347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Futura Medium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Futura Medium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Futura Medium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Futura Medium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Futura Medium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>
              <a:latin typeface="Futura Medium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>
                <a:latin typeface="Futura Medium" pitchFamily="2" charset="0"/>
              </a:rPr>
              <a:pPr/>
              <a:t>1</a:t>
            </a:fld>
            <a:endParaRPr lang="en-GB">
              <a:latin typeface="Futura Medium" pitchFamily="2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99493-6412-4470-9830-D005B358D66E}" type="slidenum">
              <a:rPr lang="en-GB" smtClean="0"/>
              <a:pPr/>
              <a:t>31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468313" y="226142"/>
            <a:ext cx="8208961" cy="6167226"/>
            <a:chOff x="468313" y="226142"/>
            <a:chExt cx="8208961" cy="6167226"/>
          </a:xfrm>
        </p:grpSpPr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 flipH="1">
              <a:off x="468313" y="1307018"/>
              <a:ext cx="7020000" cy="5086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GB" smtClean="0"/>
                <a:t> </a:t>
              </a:r>
              <a:endParaRPr lang="en-GB" dirty="0"/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 flipH="1">
              <a:off x="1548071" y="226142"/>
              <a:ext cx="7129203" cy="5040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 flipH="1">
              <a:off x="1548072" y="1307018"/>
              <a:ext cx="5942197" cy="39600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23" name="Picture 22" descr="Shell-2010-Pecten-RGBpc.wm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468313" y="290934"/>
              <a:ext cx="720000" cy="667868"/>
            </a:xfrm>
            <a:prstGeom prst="rect">
              <a:avLst/>
            </a:prstGeom>
            <a:noFill/>
          </p:spPr>
        </p:pic>
      </p:grpSp>
      <p:sp>
        <p:nvSpPr>
          <p:cNvPr id="28" name="Rectangle 2"/>
          <p:cNvSpPr>
            <a:spLocks noGrp="1" noChangeArrowheads="1"/>
          </p:cNvSpPr>
          <p:nvPr userDrawn="1">
            <p:ph type="ctrTitle"/>
          </p:nvPr>
        </p:nvSpPr>
        <p:spPr>
          <a:xfrm>
            <a:off x="1697782" y="1400847"/>
            <a:ext cx="5694536" cy="1206000"/>
          </a:xfrm>
          <a:noFill/>
        </p:spPr>
        <p:txBody>
          <a:bodyPr lIns="0" tIns="0" rIns="0"/>
          <a:lstStyle>
            <a:lvl1pPr>
              <a:defRPr kern="1200" cap="all" spc="0" baseline="0"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GB" dirty="0"/>
              <a:t>Click to edit Master title </a:t>
            </a:r>
            <a:r>
              <a:rPr lang="en-GB" dirty="0" smtClean="0"/>
              <a:t>style</a:t>
            </a:r>
            <a:endParaRPr lang="en-GB" dirty="0"/>
          </a:p>
        </p:txBody>
      </p:sp>
      <p:sp>
        <p:nvSpPr>
          <p:cNvPr id="29" name="Rectangle 3"/>
          <p:cNvSpPr>
            <a:spLocks noGrp="1" noChangeArrowheads="1"/>
          </p:cNvSpPr>
          <p:nvPr userDrawn="1">
            <p:ph type="subTitle" idx="1"/>
          </p:nvPr>
        </p:nvSpPr>
        <p:spPr>
          <a:xfrm>
            <a:off x="1697782" y="2851200"/>
            <a:ext cx="2700000" cy="1620000"/>
          </a:xfrm>
        </p:spPr>
        <p:txBody>
          <a:bodyPr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160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GB" dirty="0"/>
              <a:t>Click to edit Master subtitle style</a:t>
            </a:r>
          </a:p>
        </p:txBody>
      </p:sp>
      <p:sp>
        <p:nvSpPr>
          <p:cNvPr id="32" name="Text Placeholder 3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78064" y="5402511"/>
            <a:ext cx="5857896" cy="196455"/>
          </a:xfrm>
        </p:spPr>
        <p:txBody>
          <a:bodyPr anchor="t" anchorCtr="0"/>
          <a:lstStyle>
            <a:lvl1pPr>
              <a:buNone/>
              <a:defRPr sz="1200">
                <a:latin typeface="+mn-lt"/>
              </a:defRPr>
            </a:lvl1pPr>
          </a:lstStyle>
          <a:p>
            <a:pPr lvl="0"/>
            <a:r>
              <a:rPr lang="en-GB" smtClean="0"/>
              <a:t>Click to insert Author’s Name</a:t>
            </a:r>
            <a:endParaRPr lang="en-GB" dirty="0"/>
          </a:p>
        </p:txBody>
      </p:sp>
      <p:sp>
        <p:nvSpPr>
          <p:cNvPr id="33" name="Text Placeholder 31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578064" y="5627540"/>
            <a:ext cx="5857896" cy="196455"/>
          </a:xfrm>
        </p:spPr>
        <p:txBody>
          <a:bodyPr anchor="t" anchorCtr="0"/>
          <a:lstStyle>
            <a:lvl1pPr>
              <a:buNone/>
              <a:defRPr sz="1200">
                <a:latin typeface="+mn-lt"/>
              </a:defRPr>
            </a:lvl1pPr>
          </a:lstStyle>
          <a:p>
            <a:pPr lvl="0"/>
            <a:r>
              <a:rPr lang="en-GB" smtClean="0"/>
              <a:t>Click to insert Role in Organisation</a:t>
            </a:r>
            <a:endParaRPr lang="en-GB" dirty="0"/>
          </a:p>
        </p:txBody>
      </p:sp>
      <p:sp>
        <p:nvSpPr>
          <p:cNvPr id="24" name="Text Box 11" descr="Text Box 11"/>
          <p:cNvSpPr txBox="1">
            <a:spLocks noChangeArrowheads="1"/>
          </p:cNvSpPr>
          <p:nvPr userDrawn="1"/>
        </p:nvSpPr>
        <p:spPr bwMode="auto">
          <a:xfrm>
            <a:off x="468000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25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120799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GB" dirty="0" smtClean="0"/>
              <a:t>August 2015</a:t>
            </a:r>
            <a:endParaRPr lang="en-GB" dirty="0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64400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228599"/>
            <a:ext cx="8675688" cy="516467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928800" tIns="133200" rIns="360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Futura Medium" pitchFamily="18" charset="0"/>
            </a:endParaRPr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2" y="295200"/>
            <a:ext cx="7700400" cy="4191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8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9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2 Lin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228600"/>
            <a:ext cx="8675688" cy="893763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928800" tIns="133200" rIns="360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Futura Medium" pitchFamily="2" charset="0"/>
            </a:endParaRPr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2" y="295200"/>
            <a:ext cx="7700400" cy="741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1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2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 userDrawn="1"/>
        </p:nvGrpSpPr>
        <p:grpSpPr>
          <a:xfrm>
            <a:off x="900000" y="648000"/>
            <a:ext cx="7380000" cy="5633999"/>
            <a:chOff x="900000" y="648000"/>
            <a:chExt cx="7380000" cy="5633999"/>
          </a:xfrm>
        </p:grpSpPr>
        <p:sp>
          <p:nvSpPr>
            <p:cNvPr id="12" name="Rectangle 4"/>
            <p:cNvSpPr>
              <a:spLocks noChangeArrowheads="1"/>
            </p:cNvSpPr>
            <p:nvPr userDrawn="1"/>
          </p:nvSpPr>
          <p:spPr bwMode="auto">
            <a:xfrm flipH="1">
              <a:off x="900000" y="1367999"/>
              <a:ext cx="6661152" cy="4914000"/>
            </a:xfrm>
            <a:prstGeom prst="rect">
              <a:avLst/>
            </a:prstGeom>
            <a:solidFill>
              <a:srgbClr val="FCEC8B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MY"/>
            </a:p>
          </p:txBody>
        </p:sp>
        <p:sp>
          <p:nvSpPr>
            <p:cNvPr id="16" name="Rectangle 4"/>
            <p:cNvSpPr>
              <a:spLocks noChangeArrowheads="1"/>
            </p:cNvSpPr>
            <p:nvPr userDrawn="1"/>
          </p:nvSpPr>
          <p:spPr bwMode="auto">
            <a:xfrm flipH="1">
              <a:off x="1620000" y="648000"/>
              <a:ext cx="6660000" cy="4914000"/>
            </a:xfrm>
            <a:prstGeom prst="rect">
              <a:avLst/>
            </a:prstGeom>
            <a:solidFill>
              <a:srgbClr val="FAE374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MY"/>
            </a:p>
          </p:txBody>
        </p:sp>
        <p:sp>
          <p:nvSpPr>
            <p:cNvPr id="18" name="Rectangle 4"/>
            <p:cNvSpPr>
              <a:spLocks noChangeArrowheads="1"/>
            </p:cNvSpPr>
            <p:nvPr userDrawn="1"/>
          </p:nvSpPr>
          <p:spPr bwMode="auto">
            <a:xfrm flipH="1">
              <a:off x="1620000" y="1367999"/>
              <a:ext cx="5940000" cy="41940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MY"/>
            </a:p>
          </p:txBody>
        </p:sp>
      </p:grpSp>
      <p:sp>
        <p:nvSpPr>
          <p:cNvPr id="3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782070" y="1415008"/>
            <a:ext cx="2243127" cy="964626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6000">
                <a:solidFill>
                  <a:schemeClr val="accent2"/>
                </a:solidFill>
                <a:latin typeface="Futura Light" pitchFamily="2" charset="0"/>
              </a:defRPr>
            </a:lvl1pPr>
          </a:lstStyle>
          <a:p>
            <a:pPr lvl="0"/>
            <a:r>
              <a:rPr lang="en-GB" dirty="0" smtClean="0"/>
              <a:t>Q &amp; A</a:t>
            </a:r>
            <a:endParaRPr lang="en-GB" dirty="0"/>
          </a:p>
        </p:txBody>
      </p:sp>
      <p:sp>
        <p:nvSpPr>
          <p:cNvPr id="10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4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0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(Mandator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" name="Picture 2" descr="Shell-2010-Pecten-RGBpc.wmf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3418626" y="2285524"/>
              <a:ext cx="2340000" cy="217057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228599"/>
            <a:ext cx="8675688" cy="516467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928800" tIns="133200" rIns="360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Futura Medium" pitchFamily="18" charset="0"/>
            </a:endParaRPr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2" y="295200"/>
            <a:ext cx="7700400" cy="4191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title style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906511" y="1312201"/>
            <a:ext cx="7770763" cy="5071137"/>
          </a:xfrm>
        </p:spPr>
        <p:txBody>
          <a:bodyPr/>
          <a:lstStyle>
            <a:lvl1pPr marL="0" indent="0" defTabSz="268288">
              <a:lnSpc>
                <a:spcPct val="120000"/>
              </a:lnSpc>
              <a:spcBef>
                <a:spcPts val="0"/>
              </a:spcBef>
              <a:defRPr/>
            </a:lvl1pPr>
            <a:lvl2pPr marL="271463" indent="-271463" defTabSz="268288">
              <a:lnSpc>
                <a:spcPct val="120000"/>
              </a:lnSpc>
              <a:spcBef>
                <a:spcPts val="0"/>
              </a:spcBef>
              <a:defRPr/>
            </a:lvl2pPr>
            <a:lvl3pPr marL="450850" indent="-180975" defTabSz="26828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2000"/>
            </a:lvl3pPr>
            <a:lvl4pPr defTabSz="26828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1600"/>
            </a:lvl4pPr>
            <a:lvl5pPr defTabSz="26828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1400"/>
            </a:lvl5pPr>
            <a:lvl6pPr defTabSz="268288">
              <a:lnSpc>
                <a:spcPct val="120000"/>
              </a:lnSpc>
              <a:buClr>
                <a:schemeClr val="tx1"/>
              </a:buClr>
              <a:buSzPct val="75000"/>
              <a:buFont typeface="Wingdings" pitchFamily="2" charset="2"/>
              <a:buChar char=""/>
              <a:defRPr/>
            </a:lvl6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Xx</a:t>
            </a:r>
          </a:p>
          <a:p>
            <a:pPr lvl="5"/>
            <a:r>
              <a:rPr lang="en-GB" dirty="0" smtClean="0"/>
              <a:t>xx</a:t>
            </a:r>
          </a:p>
          <a:p>
            <a:pPr lvl="0"/>
            <a:endParaRPr lang="en-GB" dirty="0" smtClean="0"/>
          </a:p>
        </p:txBody>
      </p:sp>
      <p:sp>
        <p:nvSpPr>
          <p:cNvPr id="9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1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1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2 Lin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0" y="228600"/>
            <a:ext cx="8675688" cy="893763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928800" tIns="133200" rIns="360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Futura Medium" pitchFamily="2" charset="0"/>
            </a:endParaRPr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2" y="295200"/>
            <a:ext cx="7700400" cy="741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title style</a:t>
            </a:r>
          </a:p>
        </p:txBody>
      </p:sp>
      <p:sp>
        <p:nvSpPr>
          <p:cNvPr id="11" name="Content Placeholder 9"/>
          <p:cNvSpPr>
            <a:spLocks noGrp="1"/>
          </p:cNvSpPr>
          <p:nvPr>
            <p:ph sz="quarter" idx="11"/>
          </p:nvPr>
        </p:nvSpPr>
        <p:spPr>
          <a:xfrm>
            <a:off x="906512" y="1312202"/>
            <a:ext cx="7766050" cy="5071136"/>
          </a:xfrm>
        </p:spPr>
        <p:txBody>
          <a:bodyPr/>
          <a:lstStyle>
            <a:lvl1pPr marL="0" indent="0" defTabSz="268288">
              <a:lnSpc>
                <a:spcPct val="120000"/>
              </a:lnSpc>
              <a:spcBef>
                <a:spcPts val="0"/>
              </a:spcBef>
              <a:defRPr/>
            </a:lvl1pPr>
            <a:lvl2pPr marL="271463" indent="-271463" defTabSz="268288">
              <a:lnSpc>
                <a:spcPct val="120000"/>
              </a:lnSpc>
              <a:spcBef>
                <a:spcPts val="0"/>
              </a:spcBef>
              <a:defRPr/>
            </a:lvl2pPr>
            <a:lvl3pPr marL="450850" indent="-180975" defTabSz="26828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2000"/>
            </a:lvl3pPr>
            <a:lvl4pPr defTabSz="26828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1600"/>
            </a:lvl4pPr>
            <a:lvl5pPr defTabSz="26828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1400"/>
            </a:lvl5pPr>
            <a:lvl6pPr defTabSz="268288">
              <a:lnSpc>
                <a:spcPct val="120000"/>
              </a:lnSpc>
              <a:buClr>
                <a:schemeClr val="tx1"/>
              </a:buClr>
              <a:buSzPct val="75000"/>
              <a:buFont typeface="Wingdings" pitchFamily="2" charset="2"/>
              <a:buChar char=""/>
              <a:defRPr/>
            </a:lvl6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Xx</a:t>
            </a:r>
          </a:p>
          <a:p>
            <a:pPr lvl="5"/>
            <a:r>
              <a:rPr lang="en-GB" dirty="0" smtClean="0"/>
              <a:t>xx</a:t>
            </a:r>
          </a:p>
          <a:p>
            <a:pPr lvl="0"/>
            <a:endParaRPr lang="en-GB" dirty="0" smtClean="0"/>
          </a:p>
        </p:txBody>
      </p:sp>
      <p:sp>
        <p:nvSpPr>
          <p:cNvPr id="9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2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ig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>
            <a:spLocks noChangeArrowheads="1"/>
          </p:cNvSpPr>
          <p:nvPr userDrawn="1"/>
        </p:nvSpPr>
        <p:spPr bwMode="auto">
          <a:xfrm>
            <a:off x="0" y="228600"/>
            <a:ext cx="8675688" cy="893763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928800" tIns="133200" rIns="360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Futura Medium" pitchFamily="2" charset="0"/>
            </a:endParaRPr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2" y="295200"/>
            <a:ext cx="7700400" cy="741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title style</a:t>
            </a:r>
          </a:p>
        </p:txBody>
      </p:sp>
      <p:sp>
        <p:nvSpPr>
          <p:cNvPr id="11" name="Content Placeholder 9"/>
          <p:cNvSpPr>
            <a:spLocks noGrp="1"/>
          </p:cNvSpPr>
          <p:nvPr>
            <p:ph sz="quarter" idx="11"/>
          </p:nvPr>
        </p:nvSpPr>
        <p:spPr>
          <a:xfrm>
            <a:off x="906512" y="1312202"/>
            <a:ext cx="7766050" cy="5071136"/>
          </a:xfrm>
        </p:spPr>
        <p:txBody>
          <a:bodyPr/>
          <a:lstStyle>
            <a:lvl1pPr marL="0" indent="0" defTabSz="268288">
              <a:lnSpc>
                <a:spcPct val="120000"/>
              </a:lnSpc>
              <a:spcBef>
                <a:spcPts val="0"/>
              </a:spcBef>
              <a:defRPr sz="1600"/>
            </a:lvl1pPr>
            <a:lvl2pPr marL="271463" indent="-271463" defTabSz="268288">
              <a:lnSpc>
                <a:spcPct val="120000"/>
              </a:lnSpc>
              <a:spcBef>
                <a:spcPts val="0"/>
              </a:spcBef>
              <a:defRPr sz="1600"/>
            </a:lvl2pPr>
            <a:lvl3pPr marL="450850" indent="-180975" defTabSz="26828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1600"/>
            </a:lvl3pPr>
            <a:lvl4pPr defTabSz="26828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1400"/>
            </a:lvl4pPr>
            <a:lvl5pPr defTabSz="268288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75000"/>
              <a:buFont typeface="Wingdings" pitchFamily="2" charset="2"/>
              <a:buChar char=""/>
              <a:defRPr sz="1400"/>
            </a:lvl5pPr>
            <a:lvl6pPr defTabSz="268288">
              <a:lnSpc>
                <a:spcPct val="120000"/>
              </a:lnSpc>
              <a:buClr>
                <a:schemeClr val="tx1"/>
              </a:buClr>
              <a:buSzPct val="75000"/>
              <a:buFont typeface="Wingdings" pitchFamily="2" charset="2"/>
              <a:buChar char=""/>
              <a:defRPr sz="1200"/>
            </a:lvl6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Xx</a:t>
            </a:r>
          </a:p>
          <a:p>
            <a:pPr lvl="5"/>
            <a:r>
              <a:rPr lang="en-GB" dirty="0" smtClean="0"/>
              <a:t>xx</a:t>
            </a:r>
          </a:p>
          <a:p>
            <a:pPr lvl="0"/>
            <a:endParaRPr lang="en-GB" dirty="0" smtClean="0"/>
          </a:p>
        </p:txBody>
      </p:sp>
      <p:sp>
        <p:nvSpPr>
          <p:cNvPr id="9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2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0" y="228599"/>
            <a:ext cx="8675688" cy="516467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928800" tIns="133200" rIns="360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Futura Medium" pitchFamily="18" charset="0"/>
            </a:endParaRPr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2" y="295200"/>
            <a:ext cx="7700400" cy="4191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" name="Content Placeholder 14"/>
          <p:cNvSpPr>
            <a:spLocks noGrp="1"/>
          </p:cNvSpPr>
          <p:nvPr>
            <p:ph sz="quarter" idx="13"/>
          </p:nvPr>
        </p:nvSpPr>
        <p:spPr>
          <a:xfrm>
            <a:off x="4945062" y="1310400"/>
            <a:ext cx="3732213" cy="5072400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/>
            </a:lvl1pPr>
            <a:lvl2pPr marL="269875" indent="-269875"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2000"/>
            </a:lvl2pPr>
            <a:lvl3pPr marL="454025" indent="-18415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"/>
              <a:defRPr sz="2000"/>
            </a:lvl3pPr>
            <a:lvl4pPr marL="635000" indent="-174625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"/>
              <a:defRPr sz="1600"/>
            </a:lvl4pPr>
            <a:lvl5pPr marL="811213" indent="-16986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"/>
              <a:defRPr sz="1400"/>
            </a:lvl5pPr>
            <a:lvl6pPr marL="992188" indent="-180975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200"/>
            </a:lvl6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Xx</a:t>
            </a:r>
          </a:p>
          <a:p>
            <a:pPr lvl="5"/>
            <a:r>
              <a:rPr lang="en-GB" dirty="0" smtClean="0"/>
              <a:t>xx</a:t>
            </a:r>
          </a:p>
          <a:p>
            <a:pPr lvl="0"/>
            <a:endParaRPr lang="en-GB" dirty="0" smtClean="0"/>
          </a:p>
        </p:txBody>
      </p:sp>
      <p:sp>
        <p:nvSpPr>
          <p:cNvPr id="12" name="Text Placeholder 43"/>
          <p:cNvSpPr>
            <a:spLocks noGrp="1"/>
          </p:cNvSpPr>
          <p:nvPr>
            <p:ph type="body" sz="quarter" idx="11"/>
          </p:nvPr>
        </p:nvSpPr>
        <p:spPr>
          <a:xfrm>
            <a:off x="900592" y="1310400"/>
            <a:ext cx="3738563" cy="5073312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/>
            </a:lvl1pPr>
            <a:lvl2pPr marL="276225" indent="-276225"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2000"/>
            </a:lvl2pPr>
            <a:lvl3pPr marL="447675" indent="-171450"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"/>
              <a:defRPr sz="2000"/>
            </a:lvl3pPr>
            <a:lvl4pPr marL="635000" indent="-180975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"/>
              <a:defRPr sz="1600"/>
            </a:lvl4pPr>
            <a:lvl5pPr marL="811213" indent="-16986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"/>
              <a:defRPr sz="1400"/>
            </a:lvl5pPr>
            <a:lvl6pPr marL="992188" indent="-180975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"/>
              <a:defRPr sz="1200"/>
            </a:lvl6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Xx</a:t>
            </a:r>
          </a:p>
          <a:p>
            <a:pPr lvl="5"/>
            <a:r>
              <a:rPr lang="en-GB" dirty="0" smtClean="0"/>
              <a:t>xx</a:t>
            </a:r>
          </a:p>
        </p:txBody>
      </p:sp>
      <p:sp>
        <p:nvSpPr>
          <p:cNvPr id="13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4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1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2 Lin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"/>
          <p:cNvSpPr>
            <a:spLocks noChangeArrowheads="1"/>
          </p:cNvSpPr>
          <p:nvPr userDrawn="1"/>
        </p:nvSpPr>
        <p:spPr bwMode="auto">
          <a:xfrm>
            <a:off x="0" y="228600"/>
            <a:ext cx="8675688" cy="893763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928800" tIns="133200" rIns="360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Futura Medium" pitchFamily="2" charset="0"/>
            </a:endParaRPr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2" y="295200"/>
            <a:ext cx="7700400" cy="741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" name="Content Placeholder 14"/>
          <p:cNvSpPr>
            <a:spLocks noGrp="1"/>
          </p:cNvSpPr>
          <p:nvPr>
            <p:ph sz="quarter" idx="13"/>
          </p:nvPr>
        </p:nvSpPr>
        <p:spPr>
          <a:xfrm>
            <a:off x="4945062" y="1310400"/>
            <a:ext cx="3732213" cy="5072400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/>
            </a:lvl1pPr>
            <a:lvl2pPr marL="269875" indent="-269875"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2000"/>
            </a:lvl2pPr>
            <a:lvl3pPr marL="454025" indent="-18415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2000"/>
            </a:lvl3pPr>
            <a:lvl4pPr marL="635000" indent="-180975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600"/>
            </a:lvl4pPr>
            <a:lvl5pPr marL="811213" indent="-16986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400"/>
            </a:lvl5pPr>
            <a:lvl6pPr marL="996950" indent="-185738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tabLst/>
              <a:defRPr sz="1200"/>
            </a:lvl6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Xx</a:t>
            </a:r>
          </a:p>
          <a:p>
            <a:pPr lvl="5"/>
            <a:r>
              <a:rPr lang="en-GB" dirty="0" smtClean="0"/>
              <a:t>xx</a:t>
            </a:r>
          </a:p>
        </p:txBody>
      </p:sp>
      <p:sp>
        <p:nvSpPr>
          <p:cNvPr id="12" name="Text Placeholder 43"/>
          <p:cNvSpPr>
            <a:spLocks noGrp="1"/>
          </p:cNvSpPr>
          <p:nvPr>
            <p:ph type="body" sz="quarter" idx="11"/>
          </p:nvPr>
        </p:nvSpPr>
        <p:spPr>
          <a:xfrm>
            <a:off x="900592" y="1310400"/>
            <a:ext cx="3738563" cy="5073312"/>
          </a:xfrm>
        </p:spPr>
        <p:txBody>
          <a:bodyPr/>
          <a:lstStyle>
            <a:lvl1pPr marL="0" indent="0"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/>
            </a:lvl1pPr>
            <a:lvl2pPr marL="276225" indent="-276225"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2000"/>
            </a:lvl2pPr>
            <a:lvl3pPr marL="449263" indent="-173038"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2000"/>
            </a:lvl3pPr>
            <a:lvl4pPr marL="635000" indent="-180975"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600"/>
            </a:lvl4pPr>
            <a:lvl5pPr marL="811213" indent="-16986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400"/>
            </a:lvl5pPr>
            <a:lvl6pPr marL="992188" indent="-180975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200"/>
            </a:lvl6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Xx</a:t>
            </a:r>
          </a:p>
          <a:p>
            <a:pPr lvl="5"/>
            <a:r>
              <a:rPr lang="en-GB" dirty="0" smtClean="0"/>
              <a:t>xx</a:t>
            </a:r>
          </a:p>
        </p:txBody>
      </p:sp>
      <p:sp>
        <p:nvSpPr>
          <p:cNvPr id="11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3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1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Hig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"/>
          <p:cNvSpPr>
            <a:spLocks noChangeArrowheads="1"/>
          </p:cNvSpPr>
          <p:nvPr userDrawn="1"/>
        </p:nvSpPr>
        <p:spPr bwMode="auto">
          <a:xfrm>
            <a:off x="0" y="228600"/>
            <a:ext cx="8675688" cy="893763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928800" tIns="133200" rIns="360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Futura Medium" pitchFamily="2" charset="0"/>
            </a:endParaRPr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2" y="295200"/>
            <a:ext cx="7700400" cy="741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" name="Content Placeholder 14"/>
          <p:cNvSpPr>
            <a:spLocks noGrp="1"/>
          </p:cNvSpPr>
          <p:nvPr>
            <p:ph sz="quarter" idx="13"/>
          </p:nvPr>
        </p:nvSpPr>
        <p:spPr>
          <a:xfrm>
            <a:off x="4945062" y="1310400"/>
            <a:ext cx="3732213" cy="5072400"/>
          </a:xfrm>
        </p:spPr>
        <p:txBody>
          <a:bodyPr/>
          <a:lstStyle>
            <a:lvl1pPr marL="0" indent="0">
              <a:lnSpc>
                <a:spcPct val="120000"/>
              </a:lnSpc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600"/>
            </a:lvl1pPr>
            <a:lvl2pPr marL="269875" indent="-2698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600"/>
            </a:lvl2pPr>
            <a:lvl3pPr marL="454025" indent="-1841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600"/>
            </a:lvl3pPr>
            <a:lvl4pPr marL="635000" indent="-1809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400"/>
            </a:lvl4pPr>
            <a:lvl5pPr marL="811213" indent="-16986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200"/>
            </a:lvl5pPr>
            <a:lvl6pPr marL="992188" indent="-1809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2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Xx</a:t>
            </a:r>
          </a:p>
          <a:p>
            <a:pPr lvl="5"/>
            <a:r>
              <a:rPr lang="en-US" dirty="0" smtClean="0"/>
              <a:t>xx</a:t>
            </a:r>
          </a:p>
        </p:txBody>
      </p:sp>
      <p:sp>
        <p:nvSpPr>
          <p:cNvPr id="12" name="Text Placeholder 43"/>
          <p:cNvSpPr>
            <a:spLocks noGrp="1"/>
          </p:cNvSpPr>
          <p:nvPr>
            <p:ph type="body" sz="quarter" idx="11"/>
          </p:nvPr>
        </p:nvSpPr>
        <p:spPr>
          <a:xfrm>
            <a:off x="900592" y="1310400"/>
            <a:ext cx="3738563" cy="5073312"/>
          </a:xfrm>
        </p:spPr>
        <p:txBody>
          <a:bodyPr/>
          <a:lstStyle>
            <a:lvl1pPr marL="0" indent="0">
              <a:lnSpc>
                <a:spcPct val="120000"/>
              </a:lnSpc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None/>
              <a:defRPr sz="1600"/>
            </a:lvl1pPr>
            <a:lvl2pPr marL="276225" indent="-276225">
              <a:lnSpc>
                <a:spcPct val="120000"/>
              </a:lnSpc>
              <a:spcAft>
                <a:spcPts val="600"/>
              </a:spcAft>
              <a:buClr>
                <a:schemeClr val="accent2"/>
              </a:buClr>
              <a:buSzPct val="85000"/>
              <a:buFont typeface="Wingdings" pitchFamily="2" charset="2"/>
              <a:buChar char="n"/>
              <a:defRPr sz="1600"/>
            </a:lvl2pPr>
            <a:lvl3pPr marL="447675" indent="-171450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"/>
              <a:defRPr sz="1600"/>
            </a:lvl3pPr>
            <a:lvl4pPr marL="635000" indent="-174625">
              <a:lnSpc>
                <a:spcPct val="120000"/>
              </a:lnSpc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400"/>
            </a:lvl4pPr>
            <a:lvl5pPr marL="811213" indent="-16986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200"/>
            </a:lvl5pPr>
            <a:lvl6pPr marL="992188" indent="-18097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Wingdings" pitchFamily="2" charset="2"/>
              <a:buChar char="n"/>
              <a:defRPr sz="1200"/>
            </a:lvl6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Xx</a:t>
            </a:r>
          </a:p>
          <a:p>
            <a:pPr lvl="5"/>
            <a:r>
              <a:rPr lang="en-GB" dirty="0" smtClean="0"/>
              <a:t>xx</a:t>
            </a:r>
          </a:p>
        </p:txBody>
      </p:sp>
      <p:sp>
        <p:nvSpPr>
          <p:cNvPr id="11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3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1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ap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Content Placeholder 51"/>
          <p:cNvSpPr>
            <a:spLocks noGrp="1"/>
          </p:cNvSpPr>
          <p:nvPr>
            <p:ph sz="quarter" idx="29" hasCustomPrompt="1"/>
          </p:nvPr>
        </p:nvSpPr>
        <p:spPr>
          <a:xfrm>
            <a:off x="904072" y="6267688"/>
            <a:ext cx="3747304" cy="99509"/>
          </a:xfrm>
        </p:spPr>
        <p:txBody>
          <a:bodyPr wrap="square">
            <a:noAutofit/>
          </a:bodyPr>
          <a:lstStyle>
            <a:lvl1pPr>
              <a:defRPr sz="7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CLICK TO EDIT SOURCE</a:t>
            </a:r>
            <a:endParaRPr lang="nl-NL" dirty="0"/>
          </a:p>
        </p:txBody>
      </p:sp>
      <p:sp>
        <p:nvSpPr>
          <p:cNvPr id="31" name="Rectangle 4"/>
          <p:cNvSpPr>
            <a:spLocks noChangeArrowheads="1"/>
          </p:cNvSpPr>
          <p:nvPr userDrawn="1"/>
        </p:nvSpPr>
        <p:spPr bwMode="auto">
          <a:xfrm>
            <a:off x="0" y="228599"/>
            <a:ext cx="8675688" cy="516467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vert="horz" wrap="square" lIns="928800" tIns="133200" rIns="3600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Futura Medium" pitchFamily="18" charset="0"/>
            </a:endParaRPr>
          </a:p>
        </p:txBody>
      </p:sp>
      <p:sp>
        <p:nvSpPr>
          <p:cNvPr id="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2" y="295200"/>
            <a:ext cx="7700400" cy="4191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Click to edit Master title style</a:t>
            </a:r>
          </a:p>
        </p:txBody>
      </p:sp>
      <p:sp>
        <p:nvSpPr>
          <p:cNvPr id="39" name="Content Placeholder 51"/>
          <p:cNvSpPr>
            <a:spLocks noGrp="1"/>
          </p:cNvSpPr>
          <p:nvPr>
            <p:ph sz="quarter" idx="45" hasCustomPrompt="1"/>
          </p:nvPr>
        </p:nvSpPr>
        <p:spPr>
          <a:xfrm>
            <a:off x="911225" y="4179607"/>
            <a:ext cx="3697200" cy="219740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US" dirty="0" smtClean="0"/>
              <a:t>Click to edit Unit of measure</a:t>
            </a:r>
            <a:endParaRPr lang="nl-NL" dirty="0"/>
          </a:p>
        </p:txBody>
      </p:sp>
      <p:sp>
        <p:nvSpPr>
          <p:cNvPr id="40" name="Content Placeholder 51"/>
          <p:cNvSpPr>
            <a:spLocks noGrp="1"/>
          </p:cNvSpPr>
          <p:nvPr>
            <p:ph sz="quarter" idx="46" hasCustomPrompt="1"/>
          </p:nvPr>
        </p:nvSpPr>
        <p:spPr>
          <a:xfrm>
            <a:off x="911225" y="3844644"/>
            <a:ext cx="3697200" cy="219740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200" kern="12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US" dirty="0" smtClean="0"/>
              <a:t>CHART TITLE APPEARS HERE</a:t>
            </a:r>
            <a:endParaRPr lang="nl-NL" dirty="0"/>
          </a:p>
        </p:txBody>
      </p:sp>
      <p:cxnSp>
        <p:nvCxnSpPr>
          <p:cNvPr id="41" name="Straight Connector 40"/>
          <p:cNvCxnSpPr/>
          <p:nvPr userDrawn="1"/>
        </p:nvCxnSpPr>
        <p:spPr>
          <a:xfrm flipV="1">
            <a:off x="911225" y="4122457"/>
            <a:ext cx="3697200" cy="794"/>
          </a:xfrm>
          <a:prstGeom prst="line">
            <a:avLst/>
          </a:prstGeom>
          <a:ln w="508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hart Placeholder 16"/>
          <p:cNvSpPr>
            <a:spLocks noGrp="1"/>
          </p:cNvSpPr>
          <p:nvPr>
            <p:ph type="chart" sz="quarter" idx="47"/>
          </p:nvPr>
        </p:nvSpPr>
        <p:spPr>
          <a:xfrm>
            <a:off x="911225" y="4436262"/>
            <a:ext cx="3697200" cy="1703279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endParaRPr lang="nl-NL" dirty="0"/>
          </a:p>
        </p:txBody>
      </p:sp>
      <p:cxnSp>
        <p:nvCxnSpPr>
          <p:cNvPr id="43" name="Straight Connector 42"/>
          <p:cNvCxnSpPr/>
          <p:nvPr userDrawn="1"/>
        </p:nvCxnSpPr>
        <p:spPr>
          <a:xfrm>
            <a:off x="904071" y="5944860"/>
            <a:ext cx="3697200" cy="158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Content Placeholder 51"/>
          <p:cNvSpPr>
            <a:spLocks noGrp="1"/>
          </p:cNvSpPr>
          <p:nvPr>
            <p:ph sz="quarter" idx="54" hasCustomPrompt="1"/>
          </p:nvPr>
        </p:nvSpPr>
        <p:spPr>
          <a:xfrm>
            <a:off x="911225" y="1654176"/>
            <a:ext cx="3697200" cy="219740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US" dirty="0" smtClean="0"/>
              <a:t>Click to edit Unit of measure</a:t>
            </a:r>
            <a:endParaRPr lang="nl-NL" dirty="0"/>
          </a:p>
        </p:txBody>
      </p:sp>
      <p:sp>
        <p:nvSpPr>
          <p:cNvPr id="100" name="Content Placeholder 51"/>
          <p:cNvSpPr>
            <a:spLocks noGrp="1"/>
          </p:cNvSpPr>
          <p:nvPr>
            <p:ph sz="quarter" idx="55" hasCustomPrompt="1"/>
          </p:nvPr>
        </p:nvSpPr>
        <p:spPr>
          <a:xfrm>
            <a:off x="911225" y="1319213"/>
            <a:ext cx="3697200" cy="219740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200" kern="12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US" dirty="0" smtClean="0"/>
              <a:t>CHART TITLE APPEARS HERE</a:t>
            </a:r>
            <a:endParaRPr lang="nl-NL" dirty="0"/>
          </a:p>
        </p:txBody>
      </p:sp>
      <p:cxnSp>
        <p:nvCxnSpPr>
          <p:cNvPr id="101" name="Straight Connector 100"/>
          <p:cNvCxnSpPr/>
          <p:nvPr userDrawn="1"/>
        </p:nvCxnSpPr>
        <p:spPr>
          <a:xfrm flipV="1">
            <a:off x="911225" y="1597026"/>
            <a:ext cx="3697200" cy="794"/>
          </a:xfrm>
          <a:prstGeom prst="line">
            <a:avLst/>
          </a:prstGeom>
          <a:ln w="508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Chart Placeholder 16"/>
          <p:cNvSpPr>
            <a:spLocks noGrp="1"/>
          </p:cNvSpPr>
          <p:nvPr>
            <p:ph type="chart" sz="quarter" idx="56"/>
          </p:nvPr>
        </p:nvSpPr>
        <p:spPr>
          <a:xfrm>
            <a:off x="911225" y="1910831"/>
            <a:ext cx="3697200" cy="1703279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endParaRPr lang="nl-NL" dirty="0"/>
          </a:p>
        </p:txBody>
      </p:sp>
      <p:cxnSp>
        <p:nvCxnSpPr>
          <p:cNvPr id="103" name="Straight Connector 102"/>
          <p:cNvCxnSpPr/>
          <p:nvPr userDrawn="1"/>
        </p:nvCxnSpPr>
        <p:spPr>
          <a:xfrm>
            <a:off x="904071" y="3419429"/>
            <a:ext cx="3697200" cy="158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Content Placeholder 51"/>
          <p:cNvSpPr>
            <a:spLocks noGrp="1"/>
          </p:cNvSpPr>
          <p:nvPr>
            <p:ph sz="quarter" idx="57" hasCustomPrompt="1"/>
          </p:nvPr>
        </p:nvSpPr>
        <p:spPr>
          <a:xfrm>
            <a:off x="4965700" y="4179607"/>
            <a:ext cx="3697200" cy="219740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US" dirty="0" smtClean="0"/>
              <a:t>Click to edit Unit of measure</a:t>
            </a:r>
            <a:endParaRPr lang="nl-NL" dirty="0"/>
          </a:p>
        </p:txBody>
      </p:sp>
      <p:sp>
        <p:nvSpPr>
          <p:cNvPr id="105" name="Content Placeholder 51"/>
          <p:cNvSpPr>
            <a:spLocks noGrp="1"/>
          </p:cNvSpPr>
          <p:nvPr>
            <p:ph sz="quarter" idx="58" hasCustomPrompt="1"/>
          </p:nvPr>
        </p:nvSpPr>
        <p:spPr>
          <a:xfrm>
            <a:off x="4965700" y="3844644"/>
            <a:ext cx="3697200" cy="219740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200" kern="12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US" dirty="0" smtClean="0"/>
              <a:t>CHART TITLE APPEARS HERE</a:t>
            </a:r>
            <a:endParaRPr lang="nl-NL" dirty="0"/>
          </a:p>
        </p:txBody>
      </p:sp>
      <p:cxnSp>
        <p:nvCxnSpPr>
          <p:cNvPr id="106" name="Straight Connector 105"/>
          <p:cNvCxnSpPr/>
          <p:nvPr userDrawn="1"/>
        </p:nvCxnSpPr>
        <p:spPr>
          <a:xfrm flipV="1">
            <a:off x="4965700" y="4122457"/>
            <a:ext cx="3697200" cy="794"/>
          </a:xfrm>
          <a:prstGeom prst="line">
            <a:avLst/>
          </a:prstGeom>
          <a:ln w="508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Chart Placeholder 16"/>
          <p:cNvSpPr>
            <a:spLocks noGrp="1"/>
          </p:cNvSpPr>
          <p:nvPr>
            <p:ph type="chart" sz="quarter" idx="59"/>
          </p:nvPr>
        </p:nvSpPr>
        <p:spPr>
          <a:xfrm>
            <a:off x="4965700" y="4436262"/>
            <a:ext cx="3697200" cy="1703279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endParaRPr lang="nl-NL" dirty="0"/>
          </a:p>
        </p:txBody>
      </p:sp>
      <p:cxnSp>
        <p:nvCxnSpPr>
          <p:cNvPr id="108" name="Straight Connector 107"/>
          <p:cNvCxnSpPr/>
          <p:nvPr userDrawn="1"/>
        </p:nvCxnSpPr>
        <p:spPr>
          <a:xfrm>
            <a:off x="4958546" y="5944860"/>
            <a:ext cx="3697200" cy="158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Content Placeholder 51"/>
          <p:cNvSpPr>
            <a:spLocks noGrp="1"/>
          </p:cNvSpPr>
          <p:nvPr>
            <p:ph sz="quarter" idx="60" hasCustomPrompt="1"/>
          </p:nvPr>
        </p:nvSpPr>
        <p:spPr>
          <a:xfrm>
            <a:off x="4965700" y="1654176"/>
            <a:ext cx="3697200" cy="219740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US" dirty="0" smtClean="0"/>
              <a:t>Click to edit Unit of measure</a:t>
            </a:r>
            <a:endParaRPr lang="nl-NL" dirty="0"/>
          </a:p>
        </p:txBody>
      </p:sp>
      <p:sp>
        <p:nvSpPr>
          <p:cNvPr id="110" name="Content Placeholder 51"/>
          <p:cNvSpPr>
            <a:spLocks noGrp="1"/>
          </p:cNvSpPr>
          <p:nvPr>
            <p:ph sz="quarter" idx="61" hasCustomPrompt="1"/>
          </p:nvPr>
        </p:nvSpPr>
        <p:spPr>
          <a:xfrm>
            <a:off x="4965700" y="1319213"/>
            <a:ext cx="3697200" cy="219740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nl-NL" sz="1200" kern="1200" baseline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19000"/>
              </a:lnSpc>
              <a:spcBef>
                <a:spcPts val="0"/>
              </a:spcBef>
              <a:spcAft>
                <a:spcPts val="0"/>
              </a:spcAft>
              <a:buClr>
                <a:srgbClr val="F7D117"/>
              </a:buClr>
              <a:buSzPct val="120000"/>
              <a:buFont typeface="Wingdings" pitchFamily="2" charset="2"/>
              <a:buNone/>
            </a:pPr>
            <a:r>
              <a:rPr lang="en-US" dirty="0" smtClean="0"/>
              <a:t>CHART TITLE APPEARS HERE</a:t>
            </a:r>
            <a:endParaRPr lang="nl-NL" dirty="0"/>
          </a:p>
        </p:txBody>
      </p:sp>
      <p:cxnSp>
        <p:nvCxnSpPr>
          <p:cNvPr id="111" name="Straight Connector 110"/>
          <p:cNvCxnSpPr/>
          <p:nvPr userDrawn="1"/>
        </p:nvCxnSpPr>
        <p:spPr>
          <a:xfrm flipV="1">
            <a:off x="4965700" y="1597026"/>
            <a:ext cx="3697200" cy="794"/>
          </a:xfrm>
          <a:prstGeom prst="line">
            <a:avLst/>
          </a:prstGeom>
          <a:ln w="508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Chart Placeholder 16"/>
          <p:cNvSpPr>
            <a:spLocks noGrp="1"/>
          </p:cNvSpPr>
          <p:nvPr>
            <p:ph type="chart" sz="quarter" idx="62"/>
          </p:nvPr>
        </p:nvSpPr>
        <p:spPr>
          <a:xfrm>
            <a:off x="4965700" y="1910831"/>
            <a:ext cx="3697200" cy="1703279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endParaRPr lang="nl-NL" dirty="0"/>
          </a:p>
        </p:txBody>
      </p:sp>
      <p:cxnSp>
        <p:nvCxnSpPr>
          <p:cNvPr id="113" name="Straight Connector 112"/>
          <p:cNvCxnSpPr/>
          <p:nvPr userDrawn="1"/>
        </p:nvCxnSpPr>
        <p:spPr>
          <a:xfrm>
            <a:off x="4958546" y="3419429"/>
            <a:ext cx="3697200" cy="158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34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5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900000" y="648000"/>
            <a:ext cx="7380000" cy="5633999"/>
            <a:chOff x="900000" y="648000"/>
            <a:chExt cx="7380000" cy="5633999"/>
          </a:xfrm>
        </p:grpSpPr>
        <p:sp>
          <p:nvSpPr>
            <p:cNvPr id="15" name="Rectangle 4"/>
            <p:cNvSpPr>
              <a:spLocks noChangeArrowheads="1"/>
            </p:cNvSpPr>
            <p:nvPr userDrawn="1"/>
          </p:nvSpPr>
          <p:spPr bwMode="auto">
            <a:xfrm flipH="1">
              <a:off x="900000" y="1367999"/>
              <a:ext cx="6661152" cy="4914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 noProof="0"/>
            </a:p>
          </p:txBody>
        </p:sp>
        <p:sp>
          <p:nvSpPr>
            <p:cNvPr id="21" name="Rectangle 4"/>
            <p:cNvSpPr>
              <a:spLocks noChangeArrowheads="1"/>
            </p:cNvSpPr>
            <p:nvPr userDrawn="1"/>
          </p:nvSpPr>
          <p:spPr bwMode="auto">
            <a:xfrm flipH="1">
              <a:off x="1620000" y="648000"/>
              <a:ext cx="6660000" cy="4914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 noProof="0"/>
            </a:p>
          </p:txBody>
        </p:sp>
        <p:sp>
          <p:nvSpPr>
            <p:cNvPr id="22" name="Rectangle 4"/>
            <p:cNvSpPr>
              <a:spLocks noChangeArrowheads="1"/>
            </p:cNvSpPr>
            <p:nvPr userDrawn="1"/>
          </p:nvSpPr>
          <p:spPr bwMode="auto">
            <a:xfrm flipH="1">
              <a:off x="1620000" y="1367999"/>
              <a:ext cx="5940000" cy="41940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 noProof="0"/>
            </a:p>
          </p:txBody>
        </p:sp>
      </p:grp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782070" y="3198783"/>
            <a:ext cx="5603468" cy="13620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 b="0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MY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1782070" y="2379407"/>
            <a:ext cx="5603468" cy="7416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2400" b="1" cap="all" baseline="0">
                <a:solidFill>
                  <a:schemeClr val="accent2"/>
                </a:solidFill>
                <a:latin typeface="+mj-lt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782070" y="1415008"/>
            <a:ext cx="2243127" cy="964626"/>
          </a:xfrm>
          <a:prstGeom prst="rect">
            <a:avLst/>
          </a:prstGeom>
        </p:spPr>
        <p:txBody>
          <a:bodyPr lIns="0" tIns="0" rIns="0" bIns="0"/>
          <a:lstStyle>
            <a:lvl1pPr>
              <a:buNone/>
              <a:defRPr sz="6000">
                <a:solidFill>
                  <a:schemeClr val="accent2"/>
                </a:solidFill>
                <a:latin typeface="Futura Light" pitchFamily="2" charset="0"/>
              </a:defRPr>
            </a:lvl1pPr>
          </a:lstStyle>
          <a:p>
            <a:pPr lvl="0"/>
            <a:r>
              <a:rPr lang="en-GB" dirty="0" smtClean="0"/>
              <a:t>0.0</a:t>
            </a:r>
            <a:endParaRPr lang="en-GB" dirty="0"/>
          </a:p>
        </p:txBody>
      </p:sp>
      <p:sp>
        <p:nvSpPr>
          <p:cNvPr id="12" name="Text Box 11" descr="Text Box 11"/>
          <p:cNvSpPr txBox="1">
            <a:spLocks noChangeArrowheads="1"/>
          </p:cNvSpPr>
          <p:nvPr userDrawn="1"/>
        </p:nvSpPr>
        <p:spPr bwMode="auto">
          <a:xfrm>
            <a:off x="911225" y="6470359"/>
            <a:ext cx="2520000" cy="32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anchor="t" anchorCtr="0">
            <a:noAutofit/>
          </a:bodyPr>
          <a:lstStyle/>
          <a:p>
            <a:pPr>
              <a:defRPr/>
            </a:pPr>
            <a:r>
              <a:rPr lang="en-GB" sz="800" smtClean="0">
                <a:solidFill>
                  <a:schemeClr val="tx1"/>
                </a:solidFill>
                <a:latin typeface="+mn-lt"/>
                <a:cs typeface="Arial" pitchFamily="34" charset="0"/>
              </a:rPr>
              <a:t>Shell Projects and Technology</a:t>
            </a:r>
            <a:endParaRPr lang="en-GB" sz="800" dirty="0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6" name="Rectangle 6" descr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06599" y="6470360"/>
            <a:ext cx="266673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fld id="{D32BAE6A-B452-4007-8177-56DD051636F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Rectangle 4" descr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52757" y="6469200"/>
            <a:ext cx="1080000" cy="16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2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069" y="6469199"/>
            <a:ext cx="2520000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45720" numCol="1" anchor="t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9704" y="1310400"/>
            <a:ext cx="7747176" cy="507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Xx</a:t>
            </a:r>
          </a:p>
          <a:p>
            <a:pPr lvl="5"/>
            <a:r>
              <a:rPr lang="en-US" dirty="0" smtClean="0"/>
              <a:t>xx</a:t>
            </a:r>
          </a:p>
        </p:txBody>
      </p:sp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00112" y="295253"/>
            <a:ext cx="7700963" cy="419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3" r:id="rId2"/>
    <p:sldLayoutId id="2147483689" r:id="rId3"/>
    <p:sldLayoutId id="2147483691" r:id="rId4"/>
    <p:sldLayoutId id="2147483667" r:id="rId5"/>
    <p:sldLayoutId id="2147483690" r:id="rId6"/>
    <p:sldLayoutId id="2147483692" r:id="rId7"/>
    <p:sldLayoutId id="2147483694" r:id="rId8"/>
    <p:sldLayoutId id="2147483680" r:id="rId9"/>
    <p:sldLayoutId id="2147483678" r:id="rId10"/>
    <p:sldLayoutId id="2147483679" r:id="rId11"/>
    <p:sldLayoutId id="2147483681" r:id="rId12"/>
    <p:sldLayoutId id="2147483682" r:id="rId13"/>
    <p:sldLayoutId id="2147483683" r:id="rId14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400" b="1" kern="1200" cap="none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268288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SzPct val="85000"/>
        <a:buFont typeface="Wingdings" pitchFamily="2" charset="2"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69875" indent="-269875" algn="l" defTabSz="268288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SzPct val="85000"/>
        <a:buFont typeface="Wingdings" pitchFamily="2" charset="2"/>
        <a:buChar char="n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454025" indent="-184150" algn="l" defTabSz="268288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SzPct val="75000"/>
        <a:buFont typeface="Wingdings" pitchFamily="2" charset="2"/>
        <a:buChar char="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631825" indent="-177800" algn="l" defTabSz="268288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SzPct val="75000"/>
        <a:buFont typeface="Wingdings" pitchFamily="2" charset="2"/>
        <a:buChar char=""/>
        <a:defRPr sz="1600" b="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11213" indent="-173038" algn="l" defTabSz="268288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SzPct val="75000"/>
        <a:buFont typeface="Wingdings" pitchFamily="2" charset="2"/>
        <a:buChar char="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89013" indent="-177800" algn="l" defTabSz="268288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tx1"/>
        </a:buClr>
        <a:buSzPct val="75000"/>
        <a:buFont typeface="Wingdings" pitchFamily="2" charset="2"/>
        <a:buChar char="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 descr="&lt;TITLE&gt;{94.96063,448.3887,110.3029,133.6836}"/>
          <p:cNvSpPr>
            <a:spLocks noGrp="1"/>
          </p:cNvSpPr>
          <p:nvPr>
            <p:ph type="ctrTitle"/>
          </p:nvPr>
        </p:nvSpPr>
        <p:spPr>
          <a:xfrm>
            <a:off x="1573760" y="1342125"/>
            <a:ext cx="5890260" cy="1206000"/>
          </a:xfrm>
        </p:spPr>
        <p:txBody>
          <a:bodyPr/>
          <a:lstStyle/>
          <a:p>
            <a:pPr algn="ctr"/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Introduction To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>
                <a:solidFill>
                  <a:srgbClr val="1E68FC"/>
                </a:solidFill>
              </a:rPr>
              <a:t>Groundwater Assessment and Remediation edition 2   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1400" b="0" dirty="0" smtClean="0">
                <a:solidFill>
                  <a:srgbClr val="002060"/>
                </a:solidFill>
              </a:rPr>
              <a:t>A LORAX </a:t>
            </a:r>
            <a:r>
              <a:rPr lang="en-US" sz="1400" i="1" dirty="0" smtClean="0">
                <a:solidFill>
                  <a:schemeClr val="tx1">
                    <a:lumMod val="50000"/>
                  </a:schemeClr>
                </a:solidFill>
              </a:rPr>
              <a:t>Animated Information System</a:t>
            </a:r>
            <a:endParaRPr lang="en-US" sz="1400" i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Text Placeholder 23" descr="&lt;NAME&gt;{15.4689,461.2516,425.3946,124.257}"/>
          <p:cNvSpPr>
            <a:spLocks noGrp="1"/>
          </p:cNvSpPr>
          <p:nvPr>
            <p:ph type="body" sz="quarter" idx="10"/>
          </p:nvPr>
        </p:nvSpPr>
        <p:spPr>
          <a:xfrm>
            <a:off x="1555204" y="5387271"/>
            <a:ext cx="5857896" cy="196455"/>
          </a:xfrm>
        </p:spPr>
        <p:txBody>
          <a:bodyPr/>
          <a:lstStyle/>
          <a:p>
            <a:r>
              <a:rPr lang="en-US" dirty="0" smtClean="0"/>
              <a:t>Curtis Stanley  - Shell Global Solutions (US), Inc.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518890" y="2851342"/>
            <a:ext cx="2880000" cy="234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200" dirty="0" smtClean="0">
                <a:solidFill>
                  <a:schemeClr val="tx1"/>
                </a:solidFill>
              </a:rPr>
              <a:t>Use this area for cover image</a:t>
            </a:r>
            <a:br>
              <a:rPr lang="en-US" sz="1200" dirty="0" smtClean="0">
                <a:solidFill>
                  <a:schemeClr val="tx1"/>
                </a:solidFill>
              </a:rPr>
            </a:br>
            <a:r>
              <a:rPr lang="en-US" sz="1200" dirty="0" smtClean="0">
                <a:solidFill>
                  <a:schemeClr val="tx1"/>
                </a:solidFill>
              </a:rPr>
              <a:t>(height 6.5cm, width 8cm)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828" y="2584889"/>
            <a:ext cx="3393044" cy="2701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77" y="714651"/>
            <a:ext cx="6998840" cy="555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Start Page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sp>
        <p:nvSpPr>
          <p:cNvPr id="11" name="Oval Callout 10"/>
          <p:cNvSpPr/>
          <p:nvPr/>
        </p:nvSpPr>
        <p:spPr>
          <a:xfrm>
            <a:off x="5201175" y="2839246"/>
            <a:ext cx="2563748" cy="1900533"/>
          </a:xfrm>
          <a:prstGeom prst="wedgeEllipseCallou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478921" y="2851404"/>
            <a:ext cx="2067339" cy="11264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7800" indent="-177800">
              <a:lnSpc>
                <a:spcPct val="113000"/>
              </a:lnSpc>
              <a:spcAft>
                <a:spcPts val="60"/>
              </a:spcAft>
            </a:pPr>
            <a:r>
              <a:rPr lang="en-US" sz="1600" b="1" dirty="0" smtClean="0">
                <a:solidFill>
                  <a:srgbClr val="002060"/>
                </a:solidFill>
              </a:rPr>
              <a:t>            New </a:t>
            </a:r>
          </a:p>
          <a:p>
            <a:pPr marL="177800" indent="-177800">
              <a:lnSpc>
                <a:spcPct val="113000"/>
              </a:lnSpc>
              <a:spcAft>
                <a:spcPts val="60"/>
              </a:spcAft>
            </a:pPr>
            <a:r>
              <a:rPr lang="en-US" sz="1600" b="1" dirty="0" smtClean="0">
                <a:solidFill>
                  <a:srgbClr val="002060"/>
                </a:solidFill>
              </a:rPr>
              <a:t>users should review all training modules prior to running the program from the Main Page</a:t>
            </a:r>
          </a:p>
        </p:txBody>
      </p:sp>
      <p:sp>
        <p:nvSpPr>
          <p:cNvPr id="10" name="Left Brace 9"/>
          <p:cNvSpPr/>
          <p:nvPr/>
        </p:nvSpPr>
        <p:spPr>
          <a:xfrm>
            <a:off x="3171825" y="3489820"/>
            <a:ext cx="150215" cy="168225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143387" y="4078265"/>
            <a:ext cx="897622" cy="6015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13000"/>
              </a:lnSpc>
              <a:spcAft>
                <a:spcPts val="60"/>
              </a:spcAft>
            </a:pPr>
            <a:r>
              <a:rPr lang="en-US" sz="1600" b="1" dirty="0" smtClean="0">
                <a:solidFill>
                  <a:srgbClr val="FF0000"/>
                </a:solidFill>
              </a:rPr>
              <a:t>Training Modules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0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Training modules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461395" y="993419"/>
            <a:ext cx="8131990" cy="5564544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b="1" dirty="0" smtClean="0"/>
              <a:t>Introduction</a:t>
            </a:r>
          </a:p>
          <a:p>
            <a:pPr marL="614363" lvl="1" indent="-342900">
              <a:buFont typeface="Wingdings" panose="05000000000000000000" pitchFamily="2" charset="2"/>
              <a:buChar char="v"/>
            </a:pPr>
            <a:r>
              <a:rPr lang="en-US" dirty="0" smtClean="0"/>
              <a:t>Welcome and general considerations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b="1" dirty="0" smtClean="0"/>
              <a:t>Quick Overview</a:t>
            </a:r>
          </a:p>
          <a:p>
            <a:pPr marL="614363" lvl="1" indent="-342900">
              <a:buFont typeface="Wingdings" panose="05000000000000000000" pitchFamily="2" charset="2"/>
              <a:buChar char="v"/>
            </a:pPr>
            <a:r>
              <a:rPr lang="en-US" dirty="0" smtClean="0"/>
              <a:t>Basic use of the AIS tool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b="1" dirty="0" smtClean="0"/>
              <a:t>Detailed Overview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b="1" dirty="0" smtClean="0"/>
              <a:t>Hydrogeology Tutorial</a:t>
            </a:r>
          </a:p>
          <a:p>
            <a:pPr marL="614363" lvl="1" indent="-342900">
              <a:buFont typeface="Wingdings" panose="05000000000000000000" pitchFamily="2" charset="2"/>
              <a:buChar char="v"/>
            </a:pPr>
            <a:r>
              <a:rPr lang="en-US" dirty="0" smtClean="0"/>
              <a:t>Demonstrates effective navigation through the AIS</a:t>
            </a:r>
          </a:p>
          <a:p>
            <a:pPr lvl="1" indent="0">
              <a:buNone/>
            </a:pP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b="1" dirty="0"/>
              <a:t>Running through each training section will facilitate the use and understanding of the AIS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b="1" dirty="0"/>
              <a:t>Subscripts in various languages are available for each training tab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1800" b="1" dirty="0"/>
              <a:t>The videos associated with each training tab are based on Edition 1 of the AIS and are still applicable for this version.</a:t>
            </a:r>
          </a:p>
          <a:p>
            <a:pPr lvl="1" indent="0">
              <a:buNone/>
            </a:pPr>
            <a:endParaRPr lang="en-US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7050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788" y="295200"/>
            <a:ext cx="8014724" cy="419156"/>
          </a:xfrm>
        </p:spPr>
        <p:txBody>
          <a:bodyPr/>
          <a:lstStyle/>
          <a:p>
            <a:pPr algn="ctr"/>
            <a:r>
              <a:rPr lang="en-US" sz="2800" dirty="0" smtClean="0"/>
              <a:t>Use of subscripts with training modules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77" y="1019249"/>
            <a:ext cx="6351955" cy="507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95750" y="838898"/>
            <a:ext cx="2030136" cy="56457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42900" indent="-342900">
              <a:lnSpc>
                <a:spcPct val="113000"/>
              </a:lnSpc>
              <a:spcAft>
                <a:spcPts val="60"/>
              </a:spcAft>
              <a:buFont typeface="+mj-lt"/>
              <a:buAutoNum type="arabicPeriod"/>
            </a:pPr>
            <a:r>
              <a:rPr lang="en-US" sz="1400" b="1" dirty="0" smtClean="0"/>
              <a:t>Select the appropriate training tab from the Start screen</a:t>
            </a:r>
          </a:p>
          <a:p>
            <a:pPr marL="342900" indent="-342900">
              <a:lnSpc>
                <a:spcPct val="113000"/>
              </a:lnSpc>
              <a:spcAft>
                <a:spcPts val="60"/>
              </a:spcAft>
              <a:buFont typeface="+mj-lt"/>
              <a:buAutoNum type="arabicPeriod"/>
            </a:pPr>
            <a:r>
              <a:rPr lang="en-US" sz="1400" b="1" dirty="0" smtClean="0"/>
              <a:t>A language bar will appear (as shown) </a:t>
            </a:r>
          </a:p>
          <a:p>
            <a:pPr marL="342900" indent="-342900">
              <a:lnSpc>
                <a:spcPct val="113000"/>
              </a:lnSpc>
              <a:spcAft>
                <a:spcPts val="60"/>
              </a:spcAft>
              <a:buFont typeface="+mj-lt"/>
              <a:buAutoNum type="arabicPeriod"/>
            </a:pPr>
            <a:r>
              <a:rPr lang="en-US" sz="1400" b="1" dirty="0" smtClean="0"/>
              <a:t>Select the desired language</a:t>
            </a:r>
          </a:p>
          <a:p>
            <a:pPr marL="342900" indent="-342900">
              <a:lnSpc>
                <a:spcPct val="113000"/>
              </a:lnSpc>
              <a:spcAft>
                <a:spcPts val="60"/>
              </a:spcAft>
              <a:buFont typeface="+mj-lt"/>
              <a:buAutoNum type="arabicPeriod"/>
            </a:pPr>
            <a:r>
              <a:rPr lang="en-US" sz="1400" b="1" dirty="0" smtClean="0"/>
              <a:t>The language bar will minimize and the desired language flag will be displayed in the lower right of the screen</a:t>
            </a:r>
          </a:p>
          <a:p>
            <a:pPr marL="342900" indent="-342900">
              <a:lnSpc>
                <a:spcPct val="113000"/>
              </a:lnSpc>
              <a:spcAft>
                <a:spcPts val="60"/>
              </a:spcAft>
              <a:buFont typeface="+mj-lt"/>
              <a:buAutoNum type="arabicPeriod"/>
            </a:pPr>
            <a:r>
              <a:rPr lang="en-US" sz="1400" b="1" dirty="0" smtClean="0"/>
              <a:t>Click the play button on the lower toolbar to start the video</a:t>
            </a:r>
          </a:p>
          <a:p>
            <a:pPr marL="342900" indent="-342900">
              <a:lnSpc>
                <a:spcPct val="113000"/>
              </a:lnSpc>
              <a:spcAft>
                <a:spcPts val="60"/>
              </a:spcAft>
              <a:buFont typeface="+mj-lt"/>
              <a:buAutoNum type="arabicPeriod"/>
            </a:pPr>
            <a:r>
              <a:rPr lang="en-US" sz="1400" b="1" dirty="0" smtClean="0"/>
              <a:t>Subscripts will appear above the lower toolbar</a:t>
            </a:r>
          </a:p>
          <a:p>
            <a:pPr marL="342900" indent="-342900">
              <a:lnSpc>
                <a:spcPct val="113000"/>
              </a:lnSpc>
              <a:spcAft>
                <a:spcPts val="60"/>
              </a:spcAft>
              <a:buFont typeface="+mj-lt"/>
              <a:buAutoNum type="arabicPeriod"/>
            </a:pPr>
            <a:r>
              <a:rPr lang="en-US" sz="1400" b="1" dirty="0" smtClean="0"/>
              <a:t>Click on the “Back to Options” button on the top right to return to the start page</a:t>
            </a:r>
          </a:p>
        </p:txBody>
      </p:sp>
    </p:spTree>
    <p:extLst>
      <p:ext uri="{BB962C8B-B14F-4D97-AF65-F5344CB8AC3E}">
        <p14:creationId xmlns:p14="http://schemas.microsoft.com/office/powerpoint/2010/main" val="18474469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Main Page – Drop-Down Toolbar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004" y="846446"/>
            <a:ext cx="7004210" cy="55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-1" y="1115736"/>
            <a:ext cx="1333849" cy="269286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r>
              <a:rPr lang="en-US" sz="1050" b="1" dirty="0" smtClean="0"/>
              <a:t>Clicking on the LORAX logo will always take you back to the Start Page</a:t>
            </a:r>
          </a:p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endParaRPr lang="en-US" sz="1050" b="1" dirty="0"/>
          </a:p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r>
              <a:rPr lang="en-US" sz="1050" b="1" dirty="0" smtClean="0"/>
              <a:t>Drop-down toolbar can be accessed by moving the cursor to the top of the screen</a:t>
            </a:r>
          </a:p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endParaRPr lang="en-US" sz="1050" b="1" dirty="0" smtClean="0"/>
          </a:p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r>
              <a:rPr lang="en-US" sz="1050" b="1" dirty="0" smtClean="0"/>
              <a:t>Hidden button mode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291905" y="1325461"/>
            <a:ext cx="306198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7" name="Freeform 6156"/>
          <p:cNvSpPr/>
          <p:nvPr/>
        </p:nvSpPr>
        <p:spPr>
          <a:xfrm flipV="1">
            <a:off x="1392572" y="1677798"/>
            <a:ext cx="2189527" cy="637563"/>
          </a:xfrm>
          <a:custGeom>
            <a:avLst/>
            <a:gdLst>
              <a:gd name="connsiteX0" fmla="*/ 0 w 2189527"/>
              <a:gd name="connsiteY0" fmla="*/ 0 h 0"/>
              <a:gd name="connsiteX1" fmla="*/ 2189527 w 218952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89527">
                <a:moveTo>
                  <a:pt x="0" y="0"/>
                </a:moveTo>
                <a:lnTo>
                  <a:pt x="2189527" y="0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68" name="Straight Connector 6167"/>
          <p:cNvCxnSpPr/>
          <p:nvPr/>
        </p:nvCxnSpPr>
        <p:spPr>
          <a:xfrm>
            <a:off x="1333848" y="2315361"/>
            <a:ext cx="1812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70" name="Straight Arrow Connector 6169"/>
          <p:cNvCxnSpPr/>
          <p:nvPr/>
        </p:nvCxnSpPr>
        <p:spPr>
          <a:xfrm flipV="1">
            <a:off x="3145872" y="1484851"/>
            <a:ext cx="436227" cy="8305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74" name="Straight Arrow Connector 6173"/>
          <p:cNvCxnSpPr/>
          <p:nvPr/>
        </p:nvCxnSpPr>
        <p:spPr>
          <a:xfrm flipH="1" flipV="1">
            <a:off x="8137321" y="1400961"/>
            <a:ext cx="216104" cy="160893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100138" y="3443288"/>
            <a:ext cx="1917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1300165" y="3008523"/>
            <a:ext cx="0" cy="4442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8" name="Straight Connector 6157"/>
          <p:cNvCxnSpPr/>
          <p:nvPr/>
        </p:nvCxnSpPr>
        <p:spPr>
          <a:xfrm>
            <a:off x="1300165" y="3008523"/>
            <a:ext cx="7055270" cy="13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295200"/>
            <a:ext cx="8200462" cy="419156"/>
          </a:xfrm>
        </p:spPr>
        <p:txBody>
          <a:bodyPr/>
          <a:lstStyle/>
          <a:p>
            <a:pPr algn="ctr"/>
            <a:r>
              <a:rPr lang="en-US" sz="2800" dirty="0" smtClean="0"/>
              <a:t>Hydrogeology Section – Drop-Down Menu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13" y="879232"/>
            <a:ext cx="7564810" cy="54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Typical Screen</a:t>
            </a:r>
            <a:endParaRPr lang="en-US" sz="2800" dirty="0"/>
          </a:p>
        </p:txBody>
      </p:sp>
      <p:pic>
        <p:nvPicPr>
          <p:cNvPr id="7" name="Content Placeholder 6" descr="hidden 2.JPG"/>
          <p:cNvPicPr>
            <a:picLocks noGrp="1" noChangeAspect="1"/>
          </p:cNvPicPr>
          <p:nvPr>
            <p:ph sz="quarter" idx="11"/>
          </p:nvPr>
        </p:nvPicPr>
        <p:blipFill>
          <a:blip r:embed="rId2" cstate="print"/>
          <a:stretch>
            <a:fillRect/>
          </a:stretch>
        </p:blipFill>
        <p:spPr>
          <a:xfrm>
            <a:off x="1113183" y="910004"/>
            <a:ext cx="6930887" cy="546008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187655" y="1996580"/>
            <a:ext cx="788565" cy="20182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r>
              <a:rPr lang="en-US" sz="1200" b="1" dirty="0" smtClean="0"/>
              <a:t>Clicking on the right half of the screen will advance to the next slide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723" y="2063692"/>
            <a:ext cx="989901" cy="216435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r>
              <a:rPr lang="en-US" sz="1200" b="1" dirty="0" smtClean="0"/>
              <a:t>Clicking on the left half of the screen will move back one slide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7755732" y="1621628"/>
            <a:ext cx="197643" cy="1762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0" y="3833018"/>
            <a:ext cx="20161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063530" y="864065"/>
            <a:ext cx="1895912" cy="55283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  <a:tabLst>
                <a:tab pos="1314450" algn="l"/>
              </a:tabLst>
            </a:pPr>
            <a:r>
              <a:rPr lang="en-US" sz="1400" b="1" dirty="0" smtClean="0"/>
              <a:t>Hidden buttons can be shown on a grayed-out screen by clicking on the  </a:t>
            </a:r>
            <a:r>
              <a:rPr lang="en-US" sz="14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?</a:t>
            </a:r>
            <a:r>
              <a:rPr lang="en-US" sz="1400" b="1" dirty="0" smtClean="0"/>
              <a:t>  on the upper drop-down bar</a:t>
            </a:r>
          </a:p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r>
              <a:rPr lang="en-US" sz="1400" b="1" dirty="0"/>
              <a:t>This </a:t>
            </a:r>
            <a:r>
              <a:rPr lang="en-US" sz="1400" b="1" dirty="0" smtClean="0"/>
              <a:t>drop-down </a:t>
            </a:r>
            <a:r>
              <a:rPr lang="en-US" sz="1400" b="1" dirty="0"/>
              <a:t>bar is hidden until the cursor is moved to the top of the </a:t>
            </a:r>
            <a:r>
              <a:rPr lang="en-US" sz="1400" b="1" dirty="0" smtClean="0"/>
              <a:t>screen</a:t>
            </a:r>
          </a:p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r>
              <a:rPr lang="en-US" sz="1400" b="1" dirty="0" smtClean="0"/>
              <a:t>It is a good idea to initially go through all screens in this mode</a:t>
            </a:r>
          </a:p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r>
              <a:rPr lang="en-US" sz="1400" b="1" dirty="0" smtClean="0"/>
              <a:t>Clicking on the  </a:t>
            </a:r>
            <a:r>
              <a:rPr lang="en-US" sz="14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?</a:t>
            </a:r>
            <a:r>
              <a:rPr lang="en-US" sz="1400" b="1" dirty="0" smtClean="0"/>
              <a:t> again will return the screen to normal operating mode</a:t>
            </a:r>
          </a:p>
          <a:p>
            <a:pPr marL="177800" indent="-177800">
              <a:lnSpc>
                <a:spcPct val="113000"/>
              </a:lnSpc>
              <a:spcAft>
                <a:spcPts val="60"/>
              </a:spcAft>
              <a:buFont typeface="Wingdings"/>
              <a:buChar char="n"/>
            </a:pPr>
            <a:r>
              <a:rPr lang="en-US" sz="1400" b="1" dirty="0" smtClean="0"/>
              <a:t>Moving the cursor to the hidden button target zone (invisible in normal mode) and clicking will open new material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2" y="295200"/>
            <a:ext cx="6743701" cy="419156"/>
          </a:xfrm>
        </p:spPr>
        <p:txBody>
          <a:bodyPr/>
          <a:lstStyle/>
          <a:p>
            <a:pPr algn="ctr"/>
            <a:r>
              <a:rPr lang="en-US" sz="2800" dirty="0" smtClean="0"/>
              <a:t>Hidden Buttons</a:t>
            </a:r>
            <a:endParaRPr lang="en-US" sz="2800" dirty="0"/>
          </a:p>
        </p:txBody>
      </p:sp>
      <p:pic>
        <p:nvPicPr>
          <p:cNvPr id="7" name="Content Placeholder 6" descr="hidden buttons.JPG"/>
          <p:cNvPicPr>
            <a:picLocks noGrp="1" noChangeAspect="1"/>
          </p:cNvPicPr>
          <p:nvPr>
            <p:ph sz="quarter" idx="11"/>
          </p:nvPr>
        </p:nvPicPr>
        <p:blipFill>
          <a:blip r:embed="rId3" cstate="print"/>
          <a:stretch>
            <a:fillRect/>
          </a:stretch>
        </p:blipFill>
        <p:spPr>
          <a:xfrm>
            <a:off x="284496" y="839883"/>
            <a:ext cx="6610236" cy="549312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Drilling Logistics example</a:t>
            </a:r>
            <a:endParaRPr lang="en-US" sz="2800" dirty="0"/>
          </a:p>
        </p:txBody>
      </p:sp>
      <p:pic>
        <p:nvPicPr>
          <p:cNvPr id="7" name="Content Placeholder 6" descr="logistics.JPG"/>
          <p:cNvPicPr>
            <a:picLocks noGrp="1" noChangeAspect="1"/>
          </p:cNvPicPr>
          <p:nvPr>
            <p:ph sz="quarter" idx="11"/>
          </p:nvPr>
        </p:nvPicPr>
        <p:blipFill>
          <a:blip r:embed="rId2" cstate="print"/>
          <a:stretch>
            <a:fillRect/>
          </a:stretch>
        </p:blipFill>
        <p:spPr>
          <a:xfrm>
            <a:off x="1165870" y="834887"/>
            <a:ext cx="6676818" cy="554845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295200"/>
            <a:ext cx="7400925" cy="419156"/>
          </a:xfrm>
        </p:spPr>
        <p:txBody>
          <a:bodyPr/>
          <a:lstStyle/>
          <a:p>
            <a:pPr algn="ctr"/>
            <a:r>
              <a:rPr lang="en-US" sz="2800" dirty="0" smtClean="0"/>
              <a:t>Concepts Section – Drop-Down menu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68" y="872456"/>
            <a:ext cx="6857768" cy="546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Biodegradation Example</a:t>
            </a:r>
            <a:endParaRPr lang="en-US" sz="2800" dirty="0"/>
          </a:p>
        </p:txBody>
      </p:sp>
      <p:pic>
        <p:nvPicPr>
          <p:cNvPr id="7" name="Content Placeholder 6" descr="biodeg.JPG"/>
          <p:cNvPicPr>
            <a:picLocks noGrp="1" noChangeAspect="1"/>
          </p:cNvPicPr>
          <p:nvPr>
            <p:ph sz="quarter" idx="11"/>
          </p:nvPr>
        </p:nvPicPr>
        <p:blipFill>
          <a:blip r:embed="rId2" cstate="print"/>
          <a:stretch>
            <a:fillRect/>
          </a:stretch>
        </p:blipFill>
        <p:spPr>
          <a:xfrm>
            <a:off x="1181817" y="848139"/>
            <a:ext cx="6660871" cy="553519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Purpose of This Slide Pack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800" dirty="0" smtClean="0"/>
              <a:t> </a:t>
            </a:r>
            <a:r>
              <a:rPr lang="en-US" sz="2800" b="1" dirty="0" smtClean="0"/>
              <a:t>Describe the Shell/LORAX Animated Information System (AIS) for Groundwater Assessment and Remediation</a:t>
            </a:r>
          </a:p>
          <a:p>
            <a:endParaRPr lang="en-US" sz="2800" b="1" dirty="0" smtClean="0"/>
          </a:p>
          <a:p>
            <a:pPr>
              <a:buFont typeface="Wingdings" pitchFamily="2" charset="2"/>
              <a:buChar char="v"/>
            </a:pPr>
            <a:r>
              <a:rPr lang="en-US" sz="2800" b="1" dirty="0" smtClean="0"/>
              <a:t> Provide basic instruction on use of the AIS</a:t>
            </a:r>
          </a:p>
          <a:p>
            <a:pPr>
              <a:buFont typeface="Wingdings" pitchFamily="2" charset="2"/>
              <a:buChar char="v"/>
            </a:pPr>
            <a:endParaRPr lang="en-US" sz="2800" b="1" dirty="0" smtClean="0"/>
          </a:p>
          <a:p>
            <a:pPr>
              <a:buFont typeface="Wingdings" pitchFamily="2" charset="2"/>
              <a:buChar char="v"/>
            </a:pPr>
            <a:r>
              <a:rPr lang="en-US" sz="2800" b="1" dirty="0" smtClean="0"/>
              <a:t> Discuss how the AIS can be effectively used</a:t>
            </a:r>
          </a:p>
          <a:p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Vulnerability Section - Contaminants</a:t>
            </a:r>
            <a:endParaRPr lang="en-US" sz="2800" dirty="0"/>
          </a:p>
        </p:txBody>
      </p:sp>
      <p:pic>
        <p:nvPicPr>
          <p:cNvPr id="7" name="Content Placeholder 6" descr="vuln 1.JPG"/>
          <p:cNvPicPr>
            <a:picLocks noGrp="1" noChangeAspect="1"/>
          </p:cNvPicPr>
          <p:nvPr>
            <p:ph sz="quarter" idx="11"/>
          </p:nvPr>
        </p:nvPicPr>
        <p:blipFill>
          <a:blip r:embed="rId2" cstate="print"/>
          <a:stretch>
            <a:fillRect/>
          </a:stretch>
        </p:blipFill>
        <p:spPr>
          <a:xfrm>
            <a:off x="1293447" y="828619"/>
            <a:ext cx="6684362" cy="555472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20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565" y="295200"/>
            <a:ext cx="8202947" cy="419156"/>
          </a:xfrm>
        </p:spPr>
        <p:txBody>
          <a:bodyPr/>
          <a:lstStyle/>
          <a:p>
            <a:r>
              <a:rPr lang="en-US" sz="2800" dirty="0" smtClean="0"/>
              <a:t>Vulnerability Section – Groundwater Zones</a:t>
            </a:r>
            <a:endParaRPr lang="en-US" sz="2800" dirty="0"/>
          </a:p>
        </p:txBody>
      </p:sp>
      <p:pic>
        <p:nvPicPr>
          <p:cNvPr id="7" name="Content Placeholder 6" descr="vuln 2.JPG"/>
          <p:cNvPicPr>
            <a:picLocks noGrp="1" noChangeAspect="1"/>
          </p:cNvPicPr>
          <p:nvPr>
            <p:ph sz="quarter" idx="11"/>
          </p:nvPr>
        </p:nvPicPr>
        <p:blipFill>
          <a:blip r:embed="rId2" cstate="print"/>
          <a:stretch>
            <a:fillRect/>
          </a:stretch>
        </p:blipFill>
        <p:spPr>
          <a:xfrm>
            <a:off x="1166191" y="835155"/>
            <a:ext cx="6676497" cy="554818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2" y="295200"/>
            <a:ext cx="7572376" cy="419156"/>
          </a:xfrm>
        </p:spPr>
        <p:txBody>
          <a:bodyPr/>
          <a:lstStyle/>
          <a:p>
            <a:pPr algn="ctr"/>
            <a:r>
              <a:rPr lang="en-US" sz="2800" dirty="0" smtClean="0"/>
              <a:t>Remediation Section – Drop-Down Menu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22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736" y="853600"/>
            <a:ext cx="6941823" cy="5487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83" y="295200"/>
            <a:ext cx="8096929" cy="419156"/>
          </a:xfrm>
        </p:spPr>
        <p:txBody>
          <a:bodyPr/>
          <a:lstStyle/>
          <a:p>
            <a:r>
              <a:rPr lang="en-US" dirty="0" smtClean="0"/>
              <a:t>Remediation – pump &amp; Treat (Hydraulic Containment)</a:t>
            </a:r>
            <a:endParaRPr lang="en-US" dirty="0"/>
          </a:p>
        </p:txBody>
      </p:sp>
      <p:pic>
        <p:nvPicPr>
          <p:cNvPr id="7" name="Content Placeholder 6" descr="rem 2.JPG"/>
          <p:cNvPicPr>
            <a:picLocks noGrp="1" noChangeAspect="1"/>
          </p:cNvPicPr>
          <p:nvPr>
            <p:ph sz="quarter" idx="11"/>
          </p:nvPr>
        </p:nvPicPr>
        <p:blipFill>
          <a:blip r:embed="rId2" cstate="print"/>
          <a:stretch>
            <a:fillRect/>
          </a:stretch>
        </p:blipFill>
        <p:spPr>
          <a:xfrm>
            <a:off x="1013542" y="848139"/>
            <a:ext cx="6660871" cy="553519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23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7269535" y="6477589"/>
            <a:ext cx="1080000" cy="169200"/>
          </a:xfrm>
        </p:spPr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2" y="295200"/>
            <a:ext cx="7543801" cy="419156"/>
          </a:xfrm>
        </p:spPr>
        <p:txBody>
          <a:bodyPr/>
          <a:lstStyle/>
          <a:p>
            <a:pPr algn="ctr"/>
            <a:r>
              <a:rPr lang="en-US" sz="2800" dirty="0" smtClean="0"/>
              <a:t>Generic spill response - Project Timeline</a:t>
            </a:r>
            <a:endParaRPr lang="en-US" sz="2800" dirty="0"/>
          </a:p>
        </p:txBody>
      </p:sp>
      <p:pic>
        <p:nvPicPr>
          <p:cNvPr id="7" name="Content Placeholder 6" descr="time-line.JPG"/>
          <p:cNvPicPr>
            <a:picLocks noGrp="1" noChangeAspect="1"/>
          </p:cNvPicPr>
          <p:nvPr>
            <p:ph sz="quarter" idx="11"/>
          </p:nvPr>
        </p:nvPicPr>
        <p:blipFill>
          <a:blip r:embed="rId2" cstate="print"/>
          <a:stretch>
            <a:fillRect/>
          </a:stretch>
        </p:blipFill>
        <p:spPr>
          <a:xfrm>
            <a:off x="1181817" y="848139"/>
            <a:ext cx="6660871" cy="5535199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24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295200"/>
            <a:ext cx="8000437" cy="419156"/>
          </a:xfrm>
        </p:spPr>
        <p:txBody>
          <a:bodyPr/>
          <a:lstStyle/>
          <a:p>
            <a:r>
              <a:rPr lang="en-US" sz="2800" dirty="0" smtClean="0"/>
              <a:t>Tanks Section – Typical Site (Above ground)</a:t>
            </a:r>
            <a:endParaRPr lang="en-US" sz="2800" dirty="0"/>
          </a:p>
        </p:txBody>
      </p:sp>
      <p:pic>
        <p:nvPicPr>
          <p:cNvPr id="7" name="Content Placeholder 6" descr="site a-g.JPG"/>
          <p:cNvPicPr>
            <a:picLocks noGrp="1" noChangeAspect="1"/>
          </p:cNvPicPr>
          <p:nvPr>
            <p:ph sz="quarter" idx="11"/>
          </p:nvPr>
        </p:nvPicPr>
        <p:blipFill>
          <a:blip r:embed="rId2" cstate="print"/>
          <a:stretch>
            <a:fillRect/>
          </a:stretch>
        </p:blipFill>
        <p:spPr>
          <a:xfrm>
            <a:off x="967409" y="872357"/>
            <a:ext cx="7082776" cy="551098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25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788" y="295200"/>
            <a:ext cx="8014724" cy="419156"/>
          </a:xfrm>
        </p:spPr>
        <p:txBody>
          <a:bodyPr/>
          <a:lstStyle/>
          <a:p>
            <a:r>
              <a:rPr lang="en-US" sz="2800" dirty="0" smtClean="0"/>
              <a:t>Tanks Section – Typical Site (below ground)</a:t>
            </a:r>
            <a:endParaRPr lang="en-US" sz="2800" dirty="0"/>
          </a:p>
        </p:txBody>
      </p:sp>
      <p:pic>
        <p:nvPicPr>
          <p:cNvPr id="7" name="Content Placeholder 6" descr="site b-g.JPG"/>
          <p:cNvPicPr>
            <a:picLocks noGrp="1" noChangeAspect="1"/>
          </p:cNvPicPr>
          <p:nvPr>
            <p:ph sz="quarter" idx="11"/>
          </p:nvPr>
        </p:nvPicPr>
        <p:blipFill>
          <a:blip r:embed="rId2" cstate="print"/>
          <a:stretch>
            <a:fillRect/>
          </a:stretch>
        </p:blipFill>
        <p:spPr>
          <a:xfrm>
            <a:off x="907937" y="834887"/>
            <a:ext cx="7151769" cy="554845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26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025" y="295200"/>
            <a:ext cx="8400487" cy="419156"/>
          </a:xfrm>
        </p:spPr>
        <p:txBody>
          <a:bodyPr/>
          <a:lstStyle/>
          <a:p>
            <a:pPr algn="ctr"/>
            <a:r>
              <a:rPr lang="en-US" sz="2800" dirty="0" smtClean="0"/>
              <a:t>Tanks Section – Tank SUMP (X-RAY View)</a:t>
            </a:r>
            <a:endParaRPr lang="en-US" sz="2800" dirty="0"/>
          </a:p>
        </p:txBody>
      </p:sp>
      <p:pic>
        <p:nvPicPr>
          <p:cNvPr id="7" name="Content Placeholder 6" descr="sump detailed.JPG"/>
          <p:cNvPicPr>
            <a:picLocks noGrp="1" noChangeAspect="1"/>
          </p:cNvPicPr>
          <p:nvPr>
            <p:ph sz="quarter" idx="11"/>
          </p:nvPr>
        </p:nvPicPr>
        <p:blipFill>
          <a:blip r:embed="rId2" cstate="print"/>
          <a:stretch>
            <a:fillRect/>
          </a:stretch>
        </p:blipFill>
        <p:spPr>
          <a:xfrm>
            <a:off x="1537252" y="836451"/>
            <a:ext cx="5994386" cy="554688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27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2" y="295200"/>
            <a:ext cx="7386638" cy="419156"/>
          </a:xfrm>
        </p:spPr>
        <p:txBody>
          <a:bodyPr/>
          <a:lstStyle/>
          <a:p>
            <a:pPr algn="ctr"/>
            <a:r>
              <a:rPr lang="en-US" sz="2800" dirty="0" smtClean="0"/>
              <a:t>Shortcuts Section – drop-down menu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28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69" y="861623"/>
            <a:ext cx="6982948" cy="552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2" y="295200"/>
            <a:ext cx="7229476" cy="419156"/>
          </a:xfrm>
        </p:spPr>
        <p:txBody>
          <a:bodyPr/>
          <a:lstStyle/>
          <a:p>
            <a:pPr algn="ctr"/>
            <a:r>
              <a:rPr lang="en-US" sz="2800" dirty="0" smtClean="0"/>
              <a:t>About Section – drop-down menu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29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56" y="809331"/>
            <a:ext cx="7050880" cy="5574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What is the AIS?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302729" y="1054169"/>
            <a:ext cx="8348869" cy="531805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b="1" dirty="0" smtClean="0"/>
              <a:t> An interactive animated tool to help conceptualize basic elements of hydrogeology, </a:t>
            </a:r>
            <a:r>
              <a:rPr lang="en-US" b="1" dirty="0" smtClean="0"/>
              <a:t>site </a:t>
            </a:r>
            <a:r>
              <a:rPr lang="en-US" b="1" dirty="0" smtClean="0"/>
              <a:t>assessment, contaminant migration, remediation, and UST systems</a:t>
            </a:r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Focuses on petroleum releases from USTs, but has much broader applicability</a:t>
            </a:r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This tool addresses issues that are common to most sites, but</a:t>
            </a:r>
          </a:p>
          <a:p>
            <a:r>
              <a:rPr lang="en-US" b="1" i="1" u="sng" dirty="0" smtClean="0"/>
              <a:t>can not</a:t>
            </a:r>
            <a:r>
              <a:rPr lang="en-US" b="1" dirty="0" smtClean="0"/>
              <a:t> be modified to illustrate site-specific conditions</a:t>
            </a:r>
          </a:p>
          <a:p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 It can, however, be used as a platform to introduce key concepts related to a site or important regulatory concerns</a:t>
            </a:r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endParaRPr lang="en-US" sz="1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Final Considerations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278296" y="1104901"/>
            <a:ext cx="8322365" cy="5278438"/>
          </a:xfrm>
        </p:spPr>
        <p:txBody>
          <a:bodyPr/>
          <a:lstStyle/>
          <a:p>
            <a:pPr marL="557213" lvl="1" indent="-285750">
              <a:buFont typeface="Wingdings" pitchFamily="2" charset="2"/>
              <a:buChar char="Ø"/>
            </a:pPr>
            <a:r>
              <a:rPr lang="en-US" sz="2400" b="1" dirty="0" smtClean="0"/>
              <a:t>The AIS is publicly available</a:t>
            </a:r>
          </a:p>
          <a:p>
            <a:pPr marL="557213" lvl="1" indent="-285750">
              <a:buFont typeface="Wingdings" pitchFamily="2" charset="2"/>
              <a:buChar char="Ø"/>
            </a:pPr>
            <a:r>
              <a:rPr lang="en-US" sz="2400" b="1" dirty="0" smtClean="0"/>
              <a:t>This tool is intended for the benefit of the general public and should not be used for financial gain.</a:t>
            </a:r>
          </a:p>
          <a:p>
            <a:pPr marL="557213" lvl="1" indent="-285750">
              <a:buFont typeface="Wingdings" pitchFamily="2" charset="2"/>
              <a:buChar char="Ø"/>
            </a:pPr>
            <a:r>
              <a:rPr lang="en-US" sz="2400" b="1" dirty="0" smtClean="0"/>
              <a:t>This material is copyrighted by Shell and LORAX and must not be altered without Shell’s approval</a:t>
            </a:r>
          </a:p>
          <a:p>
            <a:pPr marL="557213" lvl="1" indent="-285750">
              <a:buFont typeface="Wingdings" pitchFamily="2" charset="2"/>
              <a:buChar char="Ø"/>
            </a:pPr>
            <a:r>
              <a:rPr lang="en-US" sz="2400" b="1" dirty="0" smtClean="0"/>
              <a:t>A knowledgeable user should run through this program several times in order to become familiar with both the technical content and functionality</a:t>
            </a:r>
          </a:p>
          <a:p>
            <a:pPr marL="557213" lvl="1" indent="-285750">
              <a:buFont typeface="Wingdings" pitchFamily="2" charset="2"/>
              <a:buChar char="Ø"/>
            </a:pPr>
            <a:r>
              <a:rPr lang="en-US" sz="2400" b="1" dirty="0" smtClean="0"/>
              <a:t>A trained user can adjust how the AIS is used to fit any audience </a:t>
            </a:r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30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295200"/>
            <a:ext cx="8314762" cy="419156"/>
          </a:xfrm>
        </p:spPr>
        <p:txBody>
          <a:bodyPr/>
          <a:lstStyle/>
          <a:p>
            <a:pPr algn="ctr"/>
            <a:r>
              <a:rPr lang="en-US" sz="2800" dirty="0" smtClean="0"/>
              <a:t>What topics does the AIS (Edition 2) Address?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128588" y="889818"/>
            <a:ext cx="8915399" cy="5712317"/>
          </a:xfrm>
        </p:spPr>
        <p:txBody>
          <a:bodyPr/>
          <a:lstStyle/>
          <a:p>
            <a:pPr>
              <a:tabLst>
                <a:tab pos="0" algn="l"/>
              </a:tabLst>
            </a:pPr>
            <a:r>
              <a:rPr lang="en-US" sz="2200" b="1" dirty="0" smtClean="0"/>
              <a:t>The AIS is designed to convey a basic understanding of:</a:t>
            </a:r>
          </a:p>
          <a:p>
            <a:pPr marL="571500" lvl="2" indent="-228600">
              <a:buFont typeface="Wingdings" pitchFamily="2" charset="2"/>
              <a:buChar char="Ø"/>
            </a:pPr>
            <a:r>
              <a:rPr lang="en-US" b="1" dirty="0" smtClean="0"/>
              <a:t>Hydrogeology </a:t>
            </a:r>
          </a:p>
          <a:p>
            <a:pPr marL="752475" lvl="3" indent="-228600">
              <a:buFont typeface="Wingdings" pitchFamily="2" charset="2"/>
              <a:buChar char="Ø"/>
            </a:pPr>
            <a:r>
              <a:rPr lang="en-US" dirty="0" smtClean="0"/>
              <a:t>Unconfined/Confined Aquifers, </a:t>
            </a:r>
            <a:r>
              <a:rPr lang="en-US" dirty="0" err="1" smtClean="0"/>
              <a:t>Aquitards</a:t>
            </a:r>
            <a:r>
              <a:rPr lang="en-US" dirty="0" smtClean="0"/>
              <a:t>, Perched Zones</a:t>
            </a:r>
          </a:p>
          <a:p>
            <a:pPr marL="752475" lvl="3" indent="-228600">
              <a:buFont typeface="Wingdings" pitchFamily="2" charset="2"/>
              <a:buChar char="Ø"/>
            </a:pPr>
            <a:r>
              <a:rPr lang="en-US" dirty="0" smtClean="0"/>
              <a:t>Groundwater Flow Gradients and Velocity</a:t>
            </a:r>
          </a:p>
          <a:p>
            <a:pPr marL="571500" lvl="2" indent="-228600">
              <a:buFont typeface="Wingdings" pitchFamily="2" charset="2"/>
              <a:buChar char="Ø"/>
            </a:pPr>
            <a:r>
              <a:rPr lang="en-US" b="1" dirty="0" smtClean="0"/>
              <a:t>Contaminant Migration </a:t>
            </a:r>
          </a:p>
          <a:p>
            <a:pPr marL="752475" lvl="3" indent="-228600">
              <a:buFont typeface="Wingdings" pitchFamily="2" charset="2"/>
              <a:buChar char="Ø"/>
            </a:pPr>
            <a:r>
              <a:rPr lang="en-US" dirty="0" smtClean="0"/>
              <a:t>Key processes such as </a:t>
            </a:r>
            <a:r>
              <a:rPr lang="en-US" b="1" dirty="0">
                <a:solidFill>
                  <a:srgbClr val="202AFA"/>
                </a:solidFill>
              </a:rPr>
              <a:t>R</a:t>
            </a:r>
            <a:r>
              <a:rPr lang="en-US" b="1" dirty="0" smtClean="0">
                <a:solidFill>
                  <a:srgbClr val="202AFA"/>
                </a:solidFill>
              </a:rPr>
              <a:t>etardation</a:t>
            </a:r>
            <a:r>
              <a:rPr lang="en-US" b="1" dirty="0" smtClean="0"/>
              <a:t> and </a:t>
            </a:r>
            <a:r>
              <a:rPr lang="en-US" b="1" dirty="0" smtClean="0">
                <a:solidFill>
                  <a:srgbClr val="202AFA"/>
                </a:solidFill>
              </a:rPr>
              <a:t>Biodegradation (including </a:t>
            </a:r>
            <a:r>
              <a:rPr lang="en-US" b="1" dirty="0" smtClean="0">
                <a:solidFill>
                  <a:srgbClr val="202AFA"/>
                </a:solidFill>
              </a:rPr>
              <a:t>degradation rates/half-life</a:t>
            </a:r>
            <a:r>
              <a:rPr lang="en-US" b="1" dirty="0" smtClean="0">
                <a:solidFill>
                  <a:srgbClr val="202AFA"/>
                </a:solidFill>
              </a:rPr>
              <a:t>)</a:t>
            </a:r>
            <a:endParaRPr lang="en-US" dirty="0" smtClean="0"/>
          </a:p>
          <a:p>
            <a:pPr marL="752475" lvl="3" indent="-228600">
              <a:buFont typeface="Wingdings" pitchFamily="2" charset="2"/>
              <a:buChar char="Ø"/>
            </a:pPr>
            <a:r>
              <a:rPr lang="en-US" dirty="0" smtClean="0"/>
              <a:t>Includes sections on </a:t>
            </a:r>
            <a:r>
              <a:rPr lang="en-US" b="1" dirty="0" smtClean="0">
                <a:solidFill>
                  <a:srgbClr val="202AFA"/>
                </a:solidFill>
              </a:rPr>
              <a:t>NAPL Considerations and  Petroleum Vapor Intrusion</a:t>
            </a:r>
          </a:p>
          <a:p>
            <a:pPr marL="571500" lvl="2" indent="-228600">
              <a:buFont typeface="Wingdings" pitchFamily="2" charset="2"/>
              <a:buChar char="Ø"/>
            </a:pPr>
            <a:r>
              <a:rPr lang="en-US" b="1" dirty="0" smtClean="0"/>
              <a:t>Site Investigation</a:t>
            </a:r>
          </a:p>
          <a:p>
            <a:pPr marL="571500" lvl="2" indent="-228600">
              <a:buFont typeface="Wingdings" pitchFamily="2" charset="2"/>
              <a:buChar char="Ø"/>
            </a:pPr>
            <a:r>
              <a:rPr lang="en-US" b="1" dirty="0" smtClean="0"/>
              <a:t>Groundwater Vulnerability</a:t>
            </a:r>
          </a:p>
          <a:p>
            <a:pPr marL="571500" lvl="2" indent="-228600">
              <a:buFont typeface="Wingdings" pitchFamily="2" charset="2"/>
              <a:buChar char="Ø"/>
            </a:pPr>
            <a:r>
              <a:rPr lang="en-US" b="1" dirty="0" smtClean="0"/>
              <a:t>Various Remediation Technologies </a:t>
            </a:r>
            <a:r>
              <a:rPr lang="en-US" sz="1600" b="1" dirty="0" smtClean="0">
                <a:solidFill>
                  <a:srgbClr val="202AFA"/>
                </a:solidFill>
              </a:rPr>
              <a:t>(now includes Land </a:t>
            </a:r>
            <a:r>
              <a:rPr lang="en-US" sz="1600" b="1" dirty="0">
                <a:solidFill>
                  <a:srgbClr val="202AFA"/>
                </a:solidFill>
              </a:rPr>
              <a:t>F</a:t>
            </a:r>
            <a:r>
              <a:rPr lang="en-US" sz="1600" b="1" dirty="0" smtClean="0">
                <a:solidFill>
                  <a:srgbClr val="202AFA"/>
                </a:solidFill>
              </a:rPr>
              <a:t>arming)</a:t>
            </a:r>
          </a:p>
          <a:p>
            <a:pPr marL="752475" lvl="3" indent="-228600">
              <a:buFont typeface="Wingdings" pitchFamily="2" charset="2"/>
              <a:buChar char="Ø"/>
            </a:pPr>
            <a:r>
              <a:rPr lang="en-US" b="1" dirty="0" smtClean="0"/>
              <a:t>Includes sections on Generic Spill Response and </a:t>
            </a:r>
            <a:r>
              <a:rPr lang="en-US" b="1" dirty="0" smtClean="0">
                <a:solidFill>
                  <a:srgbClr val="202AFA"/>
                </a:solidFill>
              </a:rPr>
              <a:t>Risk-Based Corrective Action/Sustainable Remediation</a:t>
            </a:r>
          </a:p>
          <a:p>
            <a:pPr marL="571500" lvl="2" indent="-228600">
              <a:buFont typeface="Wingdings" pitchFamily="2" charset="2"/>
              <a:buChar char="Ø"/>
            </a:pPr>
            <a:r>
              <a:rPr lang="en-US" b="1" dirty="0" smtClean="0"/>
              <a:t>Tanks</a:t>
            </a:r>
          </a:p>
          <a:p>
            <a:pPr marL="752475" lvl="3" indent="-228600">
              <a:buFont typeface="Wingdings" pitchFamily="2" charset="2"/>
              <a:buChar char="Ø"/>
            </a:pPr>
            <a:r>
              <a:rPr lang="en-US" b="1" dirty="0" smtClean="0"/>
              <a:t>UST Systems </a:t>
            </a:r>
            <a:r>
              <a:rPr lang="en-US" dirty="0" smtClean="0"/>
              <a:t>(suction and pressurized systems)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400799" y="5865018"/>
            <a:ext cx="257175" cy="200025"/>
          </a:xfrm>
          <a:prstGeom prst="rect">
            <a:avLst/>
          </a:prstGeom>
          <a:solidFill>
            <a:srgbClr val="1E6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743700" y="5829303"/>
            <a:ext cx="2000249" cy="30718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13000"/>
              </a:lnSpc>
              <a:spcAft>
                <a:spcPts val="60"/>
              </a:spcAft>
            </a:pPr>
            <a:r>
              <a:rPr lang="en-US" sz="1600" b="1" dirty="0" smtClean="0">
                <a:solidFill>
                  <a:srgbClr val="202AFA"/>
                </a:solidFill>
              </a:rPr>
              <a:t>New in Edition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48" y="295200"/>
            <a:ext cx="7700400" cy="419156"/>
          </a:xfrm>
        </p:spPr>
        <p:txBody>
          <a:bodyPr/>
          <a:lstStyle/>
          <a:p>
            <a:pPr algn="ctr"/>
            <a:r>
              <a:rPr lang="en-US" sz="2800" dirty="0" smtClean="0"/>
              <a:t>How can the AIS be Used?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265044" y="1136941"/>
            <a:ext cx="8396992" cy="5071137"/>
          </a:xfrm>
        </p:spPr>
        <p:txBody>
          <a:bodyPr/>
          <a:lstStyle/>
          <a:p>
            <a:pPr marL="793750" lvl="2" indent="-342900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400" b="1" dirty="0" smtClean="0"/>
              <a:t>To facilitate understanding and alignment on key issues with project managers and consultants</a:t>
            </a:r>
          </a:p>
          <a:p>
            <a:pPr marL="793750" lvl="2" indent="-342900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400" b="1" dirty="0" smtClean="0"/>
              <a:t>To facilitate advocacy with regulators</a:t>
            </a:r>
          </a:p>
          <a:p>
            <a:pPr marL="793750" lvl="2" indent="-342900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400" b="1" dirty="0" smtClean="0"/>
              <a:t>To facilitate awareness of key issues by various external stakeholders (e.g., the public) involved with a project</a:t>
            </a:r>
          </a:p>
          <a:p>
            <a:pPr marL="793750" lvl="2" indent="-342900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400" b="1" dirty="0" smtClean="0"/>
              <a:t>To facilitate management’s understanding of key issues related to soil and groundwater contamination</a:t>
            </a:r>
          </a:p>
          <a:p>
            <a:pPr marL="793750" lvl="2" indent="-342900"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400" b="1" dirty="0" smtClean="0"/>
              <a:t> As a teaching tool for use by companies, regulators, schools and universities</a:t>
            </a:r>
          </a:p>
          <a:p>
            <a:pPr>
              <a:buClr>
                <a:srgbClr val="C00000"/>
              </a:buClr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8672" y="295200"/>
            <a:ext cx="7700400" cy="419156"/>
          </a:xfrm>
        </p:spPr>
        <p:txBody>
          <a:bodyPr/>
          <a:lstStyle/>
          <a:p>
            <a:pPr algn="ctr"/>
            <a:r>
              <a:rPr lang="en-US" sz="2800" dirty="0" smtClean="0"/>
              <a:t>Key Aspects of the AIS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238539" y="1021081"/>
            <a:ext cx="8667344" cy="5536882"/>
          </a:xfrm>
        </p:spPr>
        <p:txBody>
          <a:bodyPr/>
          <a:lstStyle/>
          <a:p>
            <a:pPr marL="571500" lvl="1" indent="-300038">
              <a:buFont typeface="Wingdings" pitchFamily="2" charset="2"/>
              <a:buChar char="Ø"/>
              <a:tabLst>
                <a:tab pos="571500" algn="l"/>
              </a:tabLst>
            </a:pPr>
            <a:r>
              <a:rPr lang="en-US" sz="2400" b="1" dirty="0" smtClean="0"/>
              <a:t>There are 5 major modules consisting of 1) Hydrogeology, 2) Concepts, 3) Vulnerability, 4) Remediation, and 5) Tanks</a:t>
            </a:r>
          </a:p>
          <a:p>
            <a:pPr marL="571500" lvl="1" indent="-300038">
              <a:buFont typeface="Wingdings" pitchFamily="2" charset="2"/>
              <a:buChar char="Ø"/>
              <a:tabLst>
                <a:tab pos="571500" algn="l"/>
              </a:tabLst>
            </a:pPr>
            <a:r>
              <a:rPr lang="en-US" sz="2400" b="1" dirty="0" smtClean="0"/>
              <a:t>Each module contains hidden buttons that the user can use (or not use) depending upon the audience</a:t>
            </a:r>
          </a:p>
          <a:p>
            <a:pPr marL="571500" lvl="1" indent="-300038">
              <a:buFont typeface="Wingdings" pitchFamily="2" charset="2"/>
              <a:buChar char="Ø"/>
              <a:tabLst>
                <a:tab pos="571500" algn="l"/>
              </a:tabLst>
            </a:pPr>
            <a:r>
              <a:rPr lang="en-US" sz="2400" b="1" dirty="0" smtClean="0"/>
              <a:t>The inclusion of the modules and hidden buttons helps the user tailor the presentation to a particular audience</a:t>
            </a:r>
          </a:p>
          <a:p>
            <a:pPr marL="571500" lvl="1" indent="-300038">
              <a:buFont typeface="Wingdings" pitchFamily="2" charset="2"/>
              <a:buChar char="Ø"/>
              <a:tabLst>
                <a:tab pos="571500" algn="l"/>
              </a:tabLst>
            </a:pPr>
            <a:r>
              <a:rPr lang="en-US" sz="2400" b="1" dirty="0" smtClean="0"/>
              <a:t>The AIS is intended to be utilized by a </a:t>
            </a:r>
            <a:r>
              <a:rPr lang="en-US" b="1" i="1" u="sng" dirty="0" smtClean="0">
                <a:solidFill>
                  <a:srgbClr val="FF0000"/>
                </a:solidFill>
                <a:latin typeface="Top Secret" panose="02000800000000000000" pitchFamily="2" charset="0"/>
              </a:rPr>
              <a:t>knowledgeable user</a:t>
            </a:r>
            <a:r>
              <a:rPr lang="en-US" b="1" i="1" dirty="0" smtClean="0">
                <a:solidFill>
                  <a:srgbClr val="FF0000"/>
                </a:solidFill>
                <a:latin typeface="Top Secret" panose="02000800000000000000" pitchFamily="2" charset="0"/>
              </a:rPr>
              <a:t> </a:t>
            </a:r>
            <a:r>
              <a:rPr lang="en-US" sz="2400" b="1" dirty="0" smtClean="0"/>
              <a:t>in order to most effectively convey information to the target audience.</a:t>
            </a:r>
          </a:p>
          <a:p>
            <a:pPr marL="571500" lvl="1" indent="-300038">
              <a:buFont typeface="Wingdings" pitchFamily="2" charset="2"/>
              <a:buChar char="Ø"/>
              <a:tabLst>
                <a:tab pos="571500" algn="l"/>
              </a:tabLst>
            </a:pPr>
            <a:r>
              <a:rPr lang="en-US" sz="3200" b="1" dirty="0" smtClean="0">
                <a:solidFill>
                  <a:srgbClr val="FF0000"/>
                </a:solidFill>
              </a:rPr>
              <a:t>Training is required in order to effectively use the AIS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Running the TOOL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450573" y="1126435"/>
            <a:ext cx="8229601" cy="500511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sz="2400" b="1" dirty="0" smtClean="0"/>
              <a:t>The AIS is programmed in Adobe Flash and can run on most PCs (but has not yet been programmed to run well on Apple machines)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r>
              <a:rPr lang="en-US" sz="2400" b="1" dirty="0" smtClean="0"/>
              <a:t> The program consists of </a:t>
            </a:r>
            <a:r>
              <a:rPr lang="en-US" sz="2800" b="1" dirty="0" smtClean="0">
                <a:latin typeface="Times New Roman"/>
                <a:cs typeface="Times New Roman"/>
              </a:rPr>
              <a:t>≈</a:t>
            </a:r>
            <a:r>
              <a:rPr lang="en-US" sz="2400" b="1" dirty="0" smtClean="0">
                <a:latin typeface="Times New Roman"/>
                <a:cs typeface="Times New Roman"/>
              </a:rPr>
              <a:t> </a:t>
            </a:r>
            <a:r>
              <a:rPr lang="en-US" sz="2400" b="1" dirty="0" smtClean="0"/>
              <a:t>450 megabytes of files and should be downloaded to a folder on the hard drive in order to run effectively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/>
          </a:p>
          <a:p>
            <a:pPr marL="0" lvl="1" indent="0">
              <a:buFont typeface="Wingdings" pitchFamily="2" charset="2"/>
              <a:buChar char="Ø"/>
            </a:pPr>
            <a:r>
              <a:rPr lang="en-US" sz="2400" b="1" dirty="0" smtClean="0"/>
              <a:t> The animations do not lend themselves to net meetings since the computer screen cannot resolve the animation quickly enough over the internet</a:t>
            </a:r>
          </a:p>
          <a:p>
            <a:endParaRPr lang="en-US" sz="2400" b="1" dirty="0" smtClean="0"/>
          </a:p>
          <a:p>
            <a:endParaRPr lang="en-US" sz="2400" dirty="0" smtClean="0"/>
          </a:p>
          <a:p>
            <a:endParaRPr lang="en-US" sz="2400" b="1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85" y="1400206"/>
            <a:ext cx="8509899" cy="370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Save and Launch the </a:t>
            </a:r>
            <a:r>
              <a:rPr lang="en-US" dirty="0" err="1" smtClean="0"/>
              <a:t>Ais</a:t>
            </a:r>
            <a:r>
              <a:rPr lang="en-US" dirty="0" smtClean="0"/>
              <a:t> from your computer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2474751" y="2852257"/>
            <a:ext cx="796955" cy="4949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355596" y="3200399"/>
            <a:ext cx="2214694" cy="53270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13000"/>
              </a:lnSpc>
              <a:spcAft>
                <a:spcPts val="60"/>
              </a:spcAft>
            </a:pPr>
            <a:r>
              <a:rPr lang="en-US" sz="1600" b="1" dirty="0" smtClean="0"/>
              <a:t>Double Click the .exe file to start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Disclaimer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32BAE6A-B452-4007-8177-56DD051636F9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August 2015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04" y="816107"/>
            <a:ext cx="7015118" cy="556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Elbow Connector 11"/>
          <p:cNvCxnSpPr/>
          <p:nvPr/>
        </p:nvCxnSpPr>
        <p:spPr>
          <a:xfrm rot="10800000" flipV="1">
            <a:off x="6962862" y="4848835"/>
            <a:ext cx="813735" cy="654343"/>
          </a:xfrm>
          <a:prstGeom prst="bentConnector3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880673" y="4278777"/>
            <a:ext cx="1208012" cy="6543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13000"/>
              </a:lnSpc>
              <a:spcAft>
                <a:spcPts val="60"/>
              </a:spcAft>
            </a:pPr>
            <a:r>
              <a:rPr lang="en-US" sz="1400" b="1" dirty="0" smtClean="0"/>
              <a:t>After reading the disclaimer, click the disclaimer box and then click continue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Shell layouts with footer">
  <a:themeElements>
    <a:clrScheme name="Shell - Colours">
      <a:dk1>
        <a:srgbClr val="595959"/>
      </a:dk1>
      <a:lt1>
        <a:srgbClr val="FFFFFF"/>
      </a:lt1>
      <a:dk2>
        <a:srgbClr val="999999"/>
      </a:dk2>
      <a:lt2>
        <a:srgbClr val="CCCCCC"/>
      </a:lt2>
      <a:accent1>
        <a:srgbClr val="F7D117"/>
      </a:accent1>
      <a:accent2>
        <a:srgbClr val="D42E12"/>
      </a:accent2>
      <a:accent3>
        <a:srgbClr val="003882"/>
      </a:accent3>
      <a:accent4>
        <a:srgbClr val="611759"/>
      </a:accent4>
      <a:accent5>
        <a:srgbClr val="00824A"/>
      </a:accent5>
      <a:accent6>
        <a:srgbClr val="DE8703"/>
      </a:accent6>
      <a:hlink>
        <a:srgbClr val="000000"/>
      </a:hlink>
      <a:folHlink>
        <a:srgbClr val="000000"/>
      </a:folHlink>
    </a:clrScheme>
    <a:fontScheme name="Shell - Fonts">
      <a:majorFont>
        <a:latin typeface="Futura Medium"/>
        <a:ea typeface=""/>
        <a:cs typeface=""/>
      </a:majorFont>
      <a:minorFont>
        <a:latin typeface="Futura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177800" indent="-177800">
          <a:lnSpc>
            <a:spcPct val="113000"/>
          </a:lnSpc>
          <a:spcAft>
            <a:spcPts val="60"/>
          </a:spcAft>
          <a:buFont typeface="Wingdings"/>
          <a:buChar char="n"/>
          <a:defRPr sz="16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1136</Words>
  <Application>Microsoft Office PowerPoint</Application>
  <PresentationFormat>On-screen Show (4:3)</PresentationFormat>
  <Paragraphs>209</Paragraphs>
  <Slides>31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Futura Light</vt:lpstr>
      <vt:lpstr>Top Secret</vt:lpstr>
      <vt:lpstr>Futura Medium</vt:lpstr>
      <vt:lpstr>Times New Roman</vt:lpstr>
      <vt:lpstr>Wingdings</vt:lpstr>
      <vt:lpstr>Shell layouts with footer</vt:lpstr>
      <vt:lpstr>Introduction To Groundwater Assessment and Remediation edition 2     A LORAX Animated Information System</vt:lpstr>
      <vt:lpstr>Purpose of This Slide Pack</vt:lpstr>
      <vt:lpstr>What is the AIS?</vt:lpstr>
      <vt:lpstr>What topics does the AIS (Edition 2) Address?</vt:lpstr>
      <vt:lpstr>How can the AIS be Used?</vt:lpstr>
      <vt:lpstr>Key Aspects of the AIS</vt:lpstr>
      <vt:lpstr>Running the TOOL</vt:lpstr>
      <vt:lpstr>Save and Launch the Ais from your computer</vt:lpstr>
      <vt:lpstr>Disclaimer</vt:lpstr>
      <vt:lpstr>Start Page</vt:lpstr>
      <vt:lpstr>Training modules</vt:lpstr>
      <vt:lpstr>Use of subscripts with training modules</vt:lpstr>
      <vt:lpstr>Main Page – Drop-Down Toolbar</vt:lpstr>
      <vt:lpstr>Hydrogeology Section – Drop-Down Menu</vt:lpstr>
      <vt:lpstr>Typical Screen</vt:lpstr>
      <vt:lpstr>Hidden Buttons</vt:lpstr>
      <vt:lpstr>Drilling Logistics example</vt:lpstr>
      <vt:lpstr>Concepts Section – Drop-Down menu</vt:lpstr>
      <vt:lpstr>Biodegradation Example</vt:lpstr>
      <vt:lpstr>Vulnerability Section - Contaminants</vt:lpstr>
      <vt:lpstr>Vulnerability Section – Groundwater Zones</vt:lpstr>
      <vt:lpstr>Remediation Section – Drop-Down Menu</vt:lpstr>
      <vt:lpstr>Remediation – pump &amp; Treat (Hydraulic Containment)</vt:lpstr>
      <vt:lpstr>Generic spill response - Project Timeline</vt:lpstr>
      <vt:lpstr>Tanks Section – Typical Site (Above ground)</vt:lpstr>
      <vt:lpstr>Tanks Section – Typical Site (below ground)</vt:lpstr>
      <vt:lpstr>Tanks Section – Tank SUMP (X-RAY View)</vt:lpstr>
      <vt:lpstr>Shortcuts Section – drop-down menu</vt:lpstr>
      <vt:lpstr>About Section – drop-down menu</vt:lpstr>
      <vt:lpstr>Final Considerations</vt:lpstr>
      <vt:lpstr>PowerPoint Presentation</vt:lpstr>
    </vt:vector>
  </TitlesOfParts>
  <Company>Shell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Shell</dc:creator>
  <cp:lastModifiedBy>Curtis.Stanley</cp:lastModifiedBy>
  <cp:revision>467</cp:revision>
  <dcterms:created xsi:type="dcterms:W3CDTF">2009-11-25T14:32:06Z</dcterms:created>
  <dcterms:modified xsi:type="dcterms:W3CDTF">2015-09-01T14:46:54Z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WizKit Template Type">
    <vt:lpwstr>Onscreen</vt:lpwstr>
  </property>
  <property fmtid="{D5CDD505-2E9C-101B-9397-08002B2CF9AE}" pid="3" name="WizKit Template Version">
    <vt:i4>4</vt:i4>
  </property>
</Properties>
</file>